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1" r:id="rId5"/>
    <p:sldId id="262" r:id="rId6"/>
    <p:sldId id="260" r:id="rId7"/>
    <p:sldId id="263" r:id="rId8"/>
    <p:sldId id="264" r:id="rId9"/>
    <p:sldId id="267" r:id="rId10"/>
    <p:sldId id="268" r:id="rId11"/>
    <p:sldId id="269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20" autoAdjust="0"/>
    <p:restoredTop sz="94660"/>
  </p:normalViewPr>
  <p:slideViewPr>
    <p:cSldViewPr snapToGrid="0">
      <p:cViewPr>
        <p:scale>
          <a:sx n="80" d="100"/>
          <a:sy n="80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EF972-6B0B-4266-80E8-F408084B663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EB775C-A185-4715-9E4B-95FBA99E4428}">
      <dgm:prSet phldrT="[Текст]"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600" dirty="0"/>
            <a:t>Организовать подвоз граждан пенсионного возраста и других маломобильных групп населения в Центр культурного развития в </a:t>
          </a:r>
          <a:r>
            <a:rPr lang="ru-RU" sz="1600" dirty="0" err="1"/>
            <a:t>п.Персиановский</a:t>
          </a:r>
          <a:r>
            <a:rPr lang="ru-RU" sz="1600" dirty="0"/>
            <a:t>  </a:t>
          </a:r>
        </a:p>
      </dgm:t>
    </dgm:pt>
    <dgm:pt modelId="{EE2AB490-E1D7-4D80-81EF-C3F9472A499E}" type="parTrans" cxnId="{DABB369B-9EFB-44A4-B7F6-25B9E70EEF83}">
      <dgm:prSet/>
      <dgm:spPr/>
      <dgm:t>
        <a:bodyPr/>
        <a:lstStyle/>
        <a:p>
          <a:endParaRPr lang="ru-RU"/>
        </a:p>
      </dgm:t>
    </dgm:pt>
    <dgm:pt modelId="{CBAF8325-B3B7-449B-8FA3-B8057482ED2E}" type="sibTrans" cxnId="{DABB369B-9EFB-44A4-B7F6-25B9E70EEF83}">
      <dgm:prSet/>
      <dgm:spPr/>
      <dgm:t>
        <a:bodyPr/>
        <a:lstStyle/>
        <a:p>
          <a:endParaRPr lang="ru-RU"/>
        </a:p>
      </dgm:t>
    </dgm:pt>
    <dgm:pt modelId="{8CB10E8B-0C71-4C05-8EAD-5119F9051645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+mj-lt"/>
            <a:buAutoNum type="arabicPeriod"/>
            <a:tabLst/>
            <a:defRPr/>
          </a:pPr>
          <a:r>
            <a:rPr lang="ru-RU" sz="1600" dirty="0"/>
            <a:t>Создать условия для развития добровольческой деятельности в Октябрьском районе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endParaRPr lang="ru-RU" sz="1600" dirty="0"/>
        </a:p>
      </dgm:t>
    </dgm:pt>
    <dgm:pt modelId="{57C75765-D3EE-4E33-9BB3-5880421CB01C}" type="parTrans" cxnId="{A0A7F1CD-584A-4ACB-A13A-228F4EB5094D}">
      <dgm:prSet/>
      <dgm:spPr/>
      <dgm:t>
        <a:bodyPr/>
        <a:lstStyle/>
        <a:p>
          <a:endParaRPr lang="ru-RU"/>
        </a:p>
      </dgm:t>
    </dgm:pt>
    <dgm:pt modelId="{4E421CBB-1037-4DE5-81F1-983145CBB79E}" type="sibTrans" cxnId="{A0A7F1CD-584A-4ACB-A13A-228F4EB5094D}">
      <dgm:prSet/>
      <dgm:spPr/>
      <dgm:t>
        <a:bodyPr/>
        <a:lstStyle/>
        <a:p>
          <a:endParaRPr lang="ru-RU"/>
        </a:p>
      </dgm:t>
    </dgm:pt>
    <dgm:pt modelId="{67B848FB-504C-475F-BB33-392673913C84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+mj-lt"/>
            <a:buAutoNum type="arabicPeriod"/>
            <a:tabLst/>
            <a:defRPr/>
          </a:pPr>
          <a:r>
            <a:rPr lang="ru-RU" sz="1600" dirty="0"/>
            <a:t>Обеспечить информационное сопровождение проекта</a:t>
          </a:r>
        </a:p>
        <a:p>
          <a:pPr>
            <a:buFont typeface="+mj-lt"/>
            <a:buAutoNum type="arabicPeriod"/>
          </a:pPr>
          <a:endParaRPr lang="ru-RU" sz="1600" dirty="0"/>
        </a:p>
      </dgm:t>
    </dgm:pt>
    <dgm:pt modelId="{3D00D82D-F88C-4E8D-A031-E56F45FAF31A}" type="parTrans" cxnId="{841639B2-C5FA-4E02-BF61-721171EC6074}">
      <dgm:prSet/>
      <dgm:spPr/>
      <dgm:t>
        <a:bodyPr/>
        <a:lstStyle/>
        <a:p>
          <a:endParaRPr lang="ru-RU"/>
        </a:p>
      </dgm:t>
    </dgm:pt>
    <dgm:pt modelId="{D20353DC-BFC2-4CF6-893D-C857CDAA5EF0}" type="sibTrans" cxnId="{841639B2-C5FA-4E02-BF61-721171EC6074}">
      <dgm:prSet/>
      <dgm:spPr/>
      <dgm:t>
        <a:bodyPr/>
        <a:lstStyle/>
        <a:p>
          <a:endParaRPr lang="ru-RU"/>
        </a:p>
      </dgm:t>
    </dgm:pt>
    <dgm:pt modelId="{6826CBE0-D4F7-436D-9335-F93AF60FD68B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+mj-lt"/>
            <a:buAutoNum type="arabicPeriod"/>
            <a:tabLst/>
            <a:defRPr/>
          </a:pPr>
          <a:r>
            <a:rPr lang="ru-RU" sz="1600" dirty="0"/>
            <a:t>Создать дополнительные условия для улучшения качества жизни граждан пенсионного возраста и других маломобильных групп населения через вовлечение их в оздоровительные, социальные и творческие проекты «Центра культурного развития»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endParaRPr lang="ru-RU" sz="1600" dirty="0"/>
        </a:p>
      </dgm:t>
    </dgm:pt>
    <dgm:pt modelId="{A788135D-0434-4CA0-91BD-F52CD31C9D0F}" type="parTrans" cxnId="{D593BCCB-19B4-4392-8693-4B2B1B742659}">
      <dgm:prSet/>
      <dgm:spPr/>
      <dgm:t>
        <a:bodyPr/>
        <a:lstStyle/>
        <a:p>
          <a:endParaRPr lang="ru-RU"/>
        </a:p>
      </dgm:t>
    </dgm:pt>
    <dgm:pt modelId="{69008911-64C6-40F7-9DD7-5BACF35DBF8E}" type="sibTrans" cxnId="{D593BCCB-19B4-4392-8693-4B2B1B742659}">
      <dgm:prSet/>
      <dgm:spPr/>
      <dgm:t>
        <a:bodyPr/>
        <a:lstStyle/>
        <a:p>
          <a:endParaRPr lang="ru-RU"/>
        </a:p>
      </dgm:t>
    </dgm:pt>
    <dgm:pt modelId="{E037234C-D8BF-422B-B441-186EB1AF2373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+mj-lt"/>
            <a:buAutoNum type="arabicPeriod"/>
            <a:tabLst/>
            <a:defRPr/>
          </a:pPr>
          <a:r>
            <a:rPr lang="ru-RU" sz="1600" dirty="0"/>
            <a:t>Провести цикл культурно-досуговых мероприятий и мастер-классов для целевой группы</a:t>
          </a:r>
        </a:p>
      </dgm:t>
    </dgm:pt>
    <dgm:pt modelId="{DCCB3E8D-2F6E-4D05-9511-C2489A533E43}" type="parTrans" cxnId="{08120B72-6BCD-4BD1-84DA-AF1741DB7C20}">
      <dgm:prSet/>
      <dgm:spPr/>
      <dgm:t>
        <a:bodyPr/>
        <a:lstStyle/>
        <a:p>
          <a:endParaRPr lang="ru-RU"/>
        </a:p>
      </dgm:t>
    </dgm:pt>
    <dgm:pt modelId="{D43DA687-AAB6-4CA4-8DF1-1A1C1F67549F}" type="sibTrans" cxnId="{08120B72-6BCD-4BD1-84DA-AF1741DB7C20}">
      <dgm:prSet/>
      <dgm:spPr/>
      <dgm:t>
        <a:bodyPr/>
        <a:lstStyle/>
        <a:p>
          <a:endParaRPr lang="ru-RU"/>
        </a:p>
      </dgm:t>
    </dgm:pt>
    <dgm:pt modelId="{6A4AA6F9-5BE0-47B3-842B-10F8B58859B1}" type="pres">
      <dgm:prSet presAssocID="{ACEEF972-6B0B-4266-80E8-F408084B6630}" presName="linear" presStyleCnt="0">
        <dgm:presLayoutVars>
          <dgm:dir/>
          <dgm:animLvl val="lvl"/>
          <dgm:resizeHandles val="exact"/>
        </dgm:presLayoutVars>
      </dgm:prSet>
      <dgm:spPr/>
    </dgm:pt>
    <dgm:pt modelId="{52D92823-4863-42F5-A602-E59D1C314BA6}" type="pres">
      <dgm:prSet presAssocID="{00EB775C-A185-4715-9E4B-95FBA99E4428}" presName="parentLin" presStyleCnt="0"/>
      <dgm:spPr/>
    </dgm:pt>
    <dgm:pt modelId="{80B4B548-C977-4D5B-9737-E74A1AEE053D}" type="pres">
      <dgm:prSet presAssocID="{00EB775C-A185-4715-9E4B-95FBA99E4428}" presName="parentLeftMargin" presStyleLbl="node1" presStyleIdx="0" presStyleCnt="5"/>
      <dgm:spPr/>
    </dgm:pt>
    <dgm:pt modelId="{AFC6BAA6-5B80-41DF-B558-9C27659E7F12}" type="pres">
      <dgm:prSet presAssocID="{00EB775C-A185-4715-9E4B-95FBA99E4428}" presName="parentText" presStyleLbl="node1" presStyleIdx="0" presStyleCnt="5" custScaleX="111399" custScaleY="222494" custLinFactX="18657" custLinFactNeighborX="100000" custLinFactNeighborY="-1519">
        <dgm:presLayoutVars>
          <dgm:chMax val="0"/>
          <dgm:bulletEnabled val="1"/>
        </dgm:presLayoutVars>
      </dgm:prSet>
      <dgm:spPr/>
    </dgm:pt>
    <dgm:pt modelId="{5344EC4C-7356-4B1C-915E-9F214C38BB0B}" type="pres">
      <dgm:prSet presAssocID="{00EB775C-A185-4715-9E4B-95FBA99E4428}" presName="negativeSpace" presStyleCnt="0"/>
      <dgm:spPr/>
    </dgm:pt>
    <dgm:pt modelId="{320E91FE-A995-40CA-B444-A8F0DD1DEA6A}" type="pres">
      <dgm:prSet presAssocID="{00EB775C-A185-4715-9E4B-95FBA99E4428}" presName="childText" presStyleLbl="conFgAcc1" presStyleIdx="0" presStyleCnt="5">
        <dgm:presLayoutVars>
          <dgm:bulletEnabled val="1"/>
        </dgm:presLayoutVars>
      </dgm:prSet>
      <dgm:spPr/>
    </dgm:pt>
    <dgm:pt modelId="{048515EC-ED7C-4A52-AA77-F254241E824B}" type="pres">
      <dgm:prSet presAssocID="{CBAF8325-B3B7-449B-8FA3-B8057482ED2E}" presName="spaceBetweenRectangles" presStyleCnt="0"/>
      <dgm:spPr/>
    </dgm:pt>
    <dgm:pt modelId="{F1D49954-CADC-4DD8-9094-C6588191E229}" type="pres">
      <dgm:prSet presAssocID="{E037234C-D8BF-422B-B441-186EB1AF2373}" presName="parentLin" presStyleCnt="0"/>
      <dgm:spPr/>
    </dgm:pt>
    <dgm:pt modelId="{449CD10F-2FEF-474F-BA3A-46AE62941A24}" type="pres">
      <dgm:prSet presAssocID="{E037234C-D8BF-422B-B441-186EB1AF2373}" presName="parentLeftMargin" presStyleLbl="node1" presStyleIdx="0" presStyleCnt="5"/>
      <dgm:spPr/>
    </dgm:pt>
    <dgm:pt modelId="{8FC2BD7D-86BC-45D0-803A-4B57489A613C}" type="pres">
      <dgm:prSet presAssocID="{E037234C-D8BF-422B-B441-186EB1AF2373}" presName="parentText" presStyleLbl="node1" presStyleIdx="1" presStyleCnt="5" custScaleX="110836" custScaleY="141648" custLinFactX="21163" custLinFactNeighborX="100000" custLinFactNeighborY="-9247">
        <dgm:presLayoutVars>
          <dgm:chMax val="0"/>
          <dgm:bulletEnabled val="1"/>
        </dgm:presLayoutVars>
      </dgm:prSet>
      <dgm:spPr/>
    </dgm:pt>
    <dgm:pt modelId="{ECB054BD-3A28-4467-BEF1-D697FEB6C86F}" type="pres">
      <dgm:prSet presAssocID="{E037234C-D8BF-422B-B441-186EB1AF2373}" presName="negativeSpace" presStyleCnt="0"/>
      <dgm:spPr/>
    </dgm:pt>
    <dgm:pt modelId="{D9B6CCE1-022E-4DD2-A743-2862F1A5CAC4}" type="pres">
      <dgm:prSet presAssocID="{E037234C-D8BF-422B-B441-186EB1AF2373}" presName="childText" presStyleLbl="conFgAcc1" presStyleIdx="1" presStyleCnt="5">
        <dgm:presLayoutVars>
          <dgm:bulletEnabled val="1"/>
        </dgm:presLayoutVars>
      </dgm:prSet>
      <dgm:spPr/>
    </dgm:pt>
    <dgm:pt modelId="{E8D8F42E-595D-4E0B-90F7-FA39502DB65E}" type="pres">
      <dgm:prSet presAssocID="{D43DA687-AAB6-4CA4-8DF1-1A1C1F67549F}" presName="spaceBetweenRectangles" presStyleCnt="0"/>
      <dgm:spPr/>
    </dgm:pt>
    <dgm:pt modelId="{F9DBF166-7A7C-4DC1-B5C6-607062CEF2D5}" type="pres">
      <dgm:prSet presAssocID="{8CB10E8B-0C71-4C05-8EAD-5119F9051645}" presName="parentLin" presStyleCnt="0"/>
      <dgm:spPr/>
    </dgm:pt>
    <dgm:pt modelId="{35C3F049-21A7-46C3-9656-53491EF8A25F}" type="pres">
      <dgm:prSet presAssocID="{8CB10E8B-0C71-4C05-8EAD-5119F9051645}" presName="parentLeftMargin" presStyleLbl="node1" presStyleIdx="1" presStyleCnt="5"/>
      <dgm:spPr/>
    </dgm:pt>
    <dgm:pt modelId="{ADC2EFA4-39DD-44EB-9F09-A33FCCAC0FCB}" type="pres">
      <dgm:prSet presAssocID="{8CB10E8B-0C71-4C05-8EAD-5119F9051645}" presName="parentText" presStyleLbl="node1" presStyleIdx="2" presStyleCnt="5" custScaleX="110807" custScaleY="196058" custLinFactX="18313" custLinFactNeighborX="100000" custLinFactNeighborY="-19773">
        <dgm:presLayoutVars>
          <dgm:chMax val="0"/>
          <dgm:bulletEnabled val="1"/>
        </dgm:presLayoutVars>
      </dgm:prSet>
      <dgm:spPr/>
    </dgm:pt>
    <dgm:pt modelId="{5CE52C86-6F26-4CA1-8C55-46F86B2E5F6D}" type="pres">
      <dgm:prSet presAssocID="{8CB10E8B-0C71-4C05-8EAD-5119F9051645}" presName="negativeSpace" presStyleCnt="0"/>
      <dgm:spPr/>
    </dgm:pt>
    <dgm:pt modelId="{B2D15D5E-D2BC-4BD2-8D25-F18B96EFCD6A}" type="pres">
      <dgm:prSet presAssocID="{8CB10E8B-0C71-4C05-8EAD-5119F9051645}" presName="childText" presStyleLbl="conFgAcc1" presStyleIdx="2" presStyleCnt="5">
        <dgm:presLayoutVars>
          <dgm:bulletEnabled val="1"/>
        </dgm:presLayoutVars>
      </dgm:prSet>
      <dgm:spPr/>
    </dgm:pt>
    <dgm:pt modelId="{D5F7C0C7-3246-4EA0-8CE2-C8246E717CE1}" type="pres">
      <dgm:prSet presAssocID="{4E421CBB-1037-4DE5-81F1-983145CBB79E}" presName="spaceBetweenRectangles" presStyleCnt="0"/>
      <dgm:spPr/>
    </dgm:pt>
    <dgm:pt modelId="{3D007218-D02D-40D3-8785-A24AA777784F}" type="pres">
      <dgm:prSet presAssocID="{6826CBE0-D4F7-436D-9335-F93AF60FD68B}" presName="parentLin" presStyleCnt="0"/>
      <dgm:spPr/>
    </dgm:pt>
    <dgm:pt modelId="{5E9AC1FF-DAF5-4F78-9A63-04EEAF9B386A}" type="pres">
      <dgm:prSet presAssocID="{6826CBE0-D4F7-436D-9335-F93AF60FD68B}" presName="parentLeftMargin" presStyleLbl="node1" presStyleIdx="2" presStyleCnt="5"/>
      <dgm:spPr/>
    </dgm:pt>
    <dgm:pt modelId="{95F29E6E-F97A-48D3-A8CA-179FE20A3028}" type="pres">
      <dgm:prSet presAssocID="{6826CBE0-D4F7-436D-9335-F93AF60FD68B}" presName="parentText" presStyleLbl="node1" presStyleIdx="3" presStyleCnt="5" custScaleX="111146" custScaleY="273683" custLinFactX="29178" custLinFactNeighborX="100000" custLinFactNeighborY="-17435">
        <dgm:presLayoutVars>
          <dgm:chMax val="0"/>
          <dgm:bulletEnabled val="1"/>
        </dgm:presLayoutVars>
      </dgm:prSet>
      <dgm:spPr/>
    </dgm:pt>
    <dgm:pt modelId="{9D23FE7F-F01A-43CD-9185-AE29542A6FE1}" type="pres">
      <dgm:prSet presAssocID="{6826CBE0-D4F7-436D-9335-F93AF60FD68B}" presName="negativeSpace" presStyleCnt="0"/>
      <dgm:spPr/>
    </dgm:pt>
    <dgm:pt modelId="{38E51DE6-06EB-4C23-902F-3502E0A8EE78}" type="pres">
      <dgm:prSet presAssocID="{6826CBE0-D4F7-436D-9335-F93AF60FD68B}" presName="childText" presStyleLbl="conFgAcc1" presStyleIdx="3" presStyleCnt="5">
        <dgm:presLayoutVars>
          <dgm:bulletEnabled val="1"/>
        </dgm:presLayoutVars>
      </dgm:prSet>
      <dgm:spPr/>
    </dgm:pt>
    <dgm:pt modelId="{8BC04EFB-3F92-41F5-8B80-B90AE4B7E6DE}" type="pres">
      <dgm:prSet presAssocID="{69008911-64C6-40F7-9DD7-5BACF35DBF8E}" presName="spaceBetweenRectangles" presStyleCnt="0"/>
      <dgm:spPr/>
    </dgm:pt>
    <dgm:pt modelId="{1219C68A-2A1D-4366-833A-179B302A9A49}" type="pres">
      <dgm:prSet presAssocID="{67B848FB-504C-475F-BB33-392673913C84}" presName="parentLin" presStyleCnt="0"/>
      <dgm:spPr/>
    </dgm:pt>
    <dgm:pt modelId="{0C636DF5-FBD6-4F60-A17D-F7A813E7C254}" type="pres">
      <dgm:prSet presAssocID="{67B848FB-504C-475F-BB33-392673913C84}" presName="parentLeftMargin" presStyleLbl="node1" presStyleIdx="3" presStyleCnt="5"/>
      <dgm:spPr/>
    </dgm:pt>
    <dgm:pt modelId="{BDC030B0-C7D4-4ED0-857F-CF3B31851E1F}" type="pres">
      <dgm:prSet presAssocID="{67B848FB-504C-475F-BB33-392673913C84}" presName="parentText" presStyleLbl="node1" presStyleIdx="4" presStyleCnt="5" custScaleX="110568" custScaleY="132524" custLinFactX="21409" custLinFactNeighborX="100000" custLinFactNeighborY="-4180">
        <dgm:presLayoutVars>
          <dgm:chMax val="0"/>
          <dgm:bulletEnabled val="1"/>
        </dgm:presLayoutVars>
      </dgm:prSet>
      <dgm:spPr/>
    </dgm:pt>
    <dgm:pt modelId="{884AFFC7-DD31-4D10-B0BF-0BC433BB1076}" type="pres">
      <dgm:prSet presAssocID="{67B848FB-504C-475F-BB33-392673913C84}" presName="negativeSpace" presStyleCnt="0"/>
      <dgm:spPr/>
    </dgm:pt>
    <dgm:pt modelId="{CDE160DD-1A9A-4A09-9907-A71287528724}" type="pres">
      <dgm:prSet presAssocID="{67B848FB-504C-475F-BB33-392673913C8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9677307-06D3-4FD5-930C-828B5661AFA9}" type="presOf" srcId="{67B848FB-504C-475F-BB33-392673913C84}" destId="{BDC030B0-C7D4-4ED0-857F-CF3B31851E1F}" srcOrd="1" destOrd="0" presId="urn:microsoft.com/office/officeart/2005/8/layout/list1"/>
    <dgm:cxn modelId="{137C7868-8CA3-43D5-9DC5-D060C7EAAB7A}" type="presOf" srcId="{8CB10E8B-0C71-4C05-8EAD-5119F9051645}" destId="{35C3F049-21A7-46C3-9656-53491EF8A25F}" srcOrd="0" destOrd="0" presId="urn:microsoft.com/office/officeart/2005/8/layout/list1"/>
    <dgm:cxn modelId="{EFDA924A-5138-474D-B657-1CCA0E3DD40D}" type="presOf" srcId="{E037234C-D8BF-422B-B441-186EB1AF2373}" destId="{8FC2BD7D-86BC-45D0-803A-4B57489A613C}" srcOrd="1" destOrd="0" presId="urn:microsoft.com/office/officeart/2005/8/layout/list1"/>
    <dgm:cxn modelId="{7B4D614E-8B5B-4022-B76C-8876D19EBD63}" type="presOf" srcId="{00EB775C-A185-4715-9E4B-95FBA99E4428}" destId="{AFC6BAA6-5B80-41DF-B558-9C27659E7F12}" srcOrd="1" destOrd="0" presId="urn:microsoft.com/office/officeart/2005/8/layout/list1"/>
    <dgm:cxn modelId="{08120B72-6BCD-4BD1-84DA-AF1741DB7C20}" srcId="{ACEEF972-6B0B-4266-80E8-F408084B6630}" destId="{E037234C-D8BF-422B-B441-186EB1AF2373}" srcOrd="1" destOrd="0" parTransId="{DCCB3E8D-2F6E-4D05-9511-C2489A533E43}" sibTransId="{D43DA687-AAB6-4CA4-8DF1-1A1C1F67549F}"/>
    <dgm:cxn modelId="{2780AA79-A526-4B31-98A5-5806B3CC5349}" type="presOf" srcId="{8CB10E8B-0C71-4C05-8EAD-5119F9051645}" destId="{ADC2EFA4-39DD-44EB-9F09-A33FCCAC0FCB}" srcOrd="1" destOrd="0" presId="urn:microsoft.com/office/officeart/2005/8/layout/list1"/>
    <dgm:cxn modelId="{228D6D7B-5FFF-4F74-94C2-41661865B288}" type="presOf" srcId="{ACEEF972-6B0B-4266-80E8-F408084B6630}" destId="{6A4AA6F9-5BE0-47B3-842B-10F8B58859B1}" srcOrd="0" destOrd="0" presId="urn:microsoft.com/office/officeart/2005/8/layout/list1"/>
    <dgm:cxn modelId="{1901A780-81C3-448E-A89B-298170DB3E32}" type="presOf" srcId="{E037234C-D8BF-422B-B441-186EB1AF2373}" destId="{449CD10F-2FEF-474F-BA3A-46AE62941A24}" srcOrd="0" destOrd="0" presId="urn:microsoft.com/office/officeart/2005/8/layout/list1"/>
    <dgm:cxn modelId="{DABB369B-9EFB-44A4-B7F6-25B9E70EEF83}" srcId="{ACEEF972-6B0B-4266-80E8-F408084B6630}" destId="{00EB775C-A185-4715-9E4B-95FBA99E4428}" srcOrd="0" destOrd="0" parTransId="{EE2AB490-E1D7-4D80-81EF-C3F9472A499E}" sibTransId="{CBAF8325-B3B7-449B-8FA3-B8057482ED2E}"/>
    <dgm:cxn modelId="{3D94A7AC-A75D-4342-B0C4-34A71B4AB12D}" type="presOf" srcId="{6826CBE0-D4F7-436D-9335-F93AF60FD68B}" destId="{5E9AC1FF-DAF5-4F78-9A63-04EEAF9B386A}" srcOrd="0" destOrd="0" presId="urn:microsoft.com/office/officeart/2005/8/layout/list1"/>
    <dgm:cxn modelId="{570882B1-A7A7-439D-AB53-E10AE7660D06}" type="presOf" srcId="{00EB775C-A185-4715-9E4B-95FBA99E4428}" destId="{80B4B548-C977-4D5B-9737-E74A1AEE053D}" srcOrd="0" destOrd="0" presId="urn:microsoft.com/office/officeart/2005/8/layout/list1"/>
    <dgm:cxn modelId="{841639B2-C5FA-4E02-BF61-721171EC6074}" srcId="{ACEEF972-6B0B-4266-80E8-F408084B6630}" destId="{67B848FB-504C-475F-BB33-392673913C84}" srcOrd="4" destOrd="0" parTransId="{3D00D82D-F88C-4E8D-A031-E56F45FAF31A}" sibTransId="{D20353DC-BFC2-4CF6-893D-C857CDAA5EF0}"/>
    <dgm:cxn modelId="{D593BCCB-19B4-4392-8693-4B2B1B742659}" srcId="{ACEEF972-6B0B-4266-80E8-F408084B6630}" destId="{6826CBE0-D4F7-436D-9335-F93AF60FD68B}" srcOrd="3" destOrd="0" parTransId="{A788135D-0434-4CA0-91BD-F52CD31C9D0F}" sibTransId="{69008911-64C6-40F7-9DD7-5BACF35DBF8E}"/>
    <dgm:cxn modelId="{A0A7F1CD-584A-4ACB-A13A-228F4EB5094D}" srcId="{ACEEF972-6B0B-4266-80E8-F408084B6630}" destId="{8CB10E8B-0C71-4C05-8EAD-5119F9051645}" srcOrd="2" destOrd="0" parTransId="{57C75765-D3EE-4E33-9BB3-5880421CB01C}" sibTransId="{4E421CBB-1037-4DE5-81F1-983145CBB79E}"/>
    <dgm:cxn modelId="{067EDFDC-9CD1-4FE6-8020-9677D87D1EB4}" type="presOf" srcId="{6826CBE0-D4F7-436D-9335-F93AF60FD68B}" destId="{95F29E6E-F97A-48D3-A8CA-179FE20A3028}" srcOrd="1" destOrd="0" presId="urn:microsoft.com/office/officeart/2005/8/layout/list1"/>
    <dgm:cxn modelId="{9C66C3F5-DEF0-48EC-BE46-C4ADCAC74DBB}" type="presOf" srcId="{67B848FB-504C-475F-BB33-392673913C84}" destId="{0C636DF5-FBD6-4F60-A17D-F7A813E7C254}" srcOrd="0" destOrd="0" presId="urn:microsoft.com/office/officeart/2005/8/layout/list1"/>
    <dgm:cxn modelId="{E6DFA9E5-91D5-4CFE-B44D-15C2D1600907}" type="presParOf" srcId="{6A4AA6F9-5BE0-47B3-842B-10F8B58859B1}" destId="{52D92823-4863-42F5-A602-E59D1C314BA6}" srcOrd="0" destOrd="0" presId="urn:microsoft.com/office/officeart/2005/8/layout/list1"/>
    <dgm:cxn modelId="{A20F64A4-97C9-4F9C-B5DB-0596BDA9B342}" type="presParOf" srcId="{52D92823-4863-42F5-A602-E59D1C314BA6}" destId="{80B4B548-C977-4D5B-9737-E74A1AEE053D}" srcOrd="0" destOrd="0" presId="urn:microsoft.com/office/officeart/2005/8/layout/list1"/>
    <dgm:cxn modelId="{5702625A-9C5D-4F8A-8659-A5357C724CA0}" type="presParOf" srcId="{52D92823-4863-42F5-A602-E59D1C314BA6}" destId="{AFC6BAA6-5B80-41DF-B558-9C27659E7F12}" srcOrd="1" destOrd="0" presId="urn:microsoft.com/office/officeart/2005/8/layout/list1"/>
    <dgm:cxn modelId="{B0E0F799-3515-4739-A5A5-48ECEF590287}" type="presParOf" srcId="{6A4AA6F9-5BE0-47B3-842B-10F8B58859B1}" destId="{5344EC4C-7356-4B1C-915E-9F214C38BB0B}" srcOrd="1" destOrd="0" presId="urn:microsoft.com/office/officeart/2005/8/layout/list1"/>
    <dgm:cxn modelId="{2315BD4A-4519-4CFA-B6AA-4888DA5D689C}" type="presParOf" srcId="{6A4AA6F9-5BE0-47B3-842B-10F8B58859B1}" destId="{320E91FE-A995-40CA-B444-A8F0DD1DEA6A}" srcOrd="2" destOrd="0" presId="urn:microsoft.com/office/officeart/2005/8/layout/list1"/>
    <dgm:cxn modelId="{7195230F-CA26-4E30-A678-C854B1BBB6E5}" type="presParOf" srcId="{6A4AA6F9-5BE0-47B3-842B-10F8B58859B1}" destId="{048515EC-ED7C-4A52-AA77-F254241E824B}" srcOrd="3" destOrd="0" presId="urn:microsoft.com/office/officeart/2005/8/layout/list1"/>
    <dgm:cxn modelId="{6D2B10C1-5554-4EDF-8047-FE0C8B72ED47}" type="presParOf" srcId="{6A4AA6F9-5BE0-47B3-842B-10F8B58859B1}" destId="{F1D49954-CADC-4DD8-9094-C6588191E229}" srcOrd="4" destOrd="0" presId="urn:microsoft.com/office/officeart/2005/8/layout/list1"/>
    <dgm:cxn modelId="{70B4C15C-5E54-4A5F-BAA5-728BA27EAFEE}" type="presParOf" srcId="{F1D49954-CADC-4DD8-9094-C6588191E229}" destId="{449CD10F-2FEF-474F-BA3A-46AE62941A24}" srcOrd="0" destOrd="0" presId="urn:microsoft.com/office/officeart/2005/8/layout/list1"/>
    <dgm:cxn modelId="{FB518C5D-F092-49FD-90BE-CD280446CB6B}" type="presParOf" srcId="{F1D49954-CADC-4DD8-9094-C6588191E229}" destId="{8FC2BD7D-86BC-45D0-803A-4B57489A613C}" srcOrd="1" destOrd="0" presId="urn:microsoft.com/office/officeart/2005/8/layout/list1"/>
    <dgm:cxn modelId="{C1E60F5B-3DF9-4B7F-8A36-89C50185DC03}" type="presParOf" srcId="{6A4AA6F9-5BE0-47B3-842B-10F8B58859B1}" destId="{ECB054BD-3A28-4467-BEF1-D697FEB6C86F}" srcOrd="5" destOrd="0" presId="urn:microsoft.com/office/officeart/2005/8/layout/list1"/>
    <dgm:cxn modelId="{8D8D3765-8F5F-4B0D-9D49-8A7194D447A0}" type="presParOf" srcId="{6A4AA6F9-5BE0-47B3-842B-10F8B58859B1}" destId="{D9B6CCE1-022E-4DD2-A743-2862F1A5CAC4}" srcOrd="6" destOrd="0" presId="urn:microsoft.com/office/officeart/2005/8/layout/list1"/>
    <dgm:cxn modelId="{61477927-561D-4F16-9720-BBAADF8155FB}" type="presParOf" srcId="{6A4AA6F9-5BE0-47B3-842B-10F8B58859B1}" destId="{E8D8F42E-595D-4E0B-90F7-FA39502DB65E}" srcOrd="7" destOrd="0" presId="urn:microsoft.com/office/officeart/2005/8/layout/list1"/>
    <dgm:cxn modelId="{75EDD433-51CB-4D33-94E4-D6500A85732A}" type="presParOf" srcId="{6A4AA6F9-5BE0-47B3-842B-10F8B58859B1}" destId="{F9DBF166-7A7C-4DC1-B5C6-607062CEF2D5}" srcOrd="8" destOrd="0" presId="urn:microsoft.com/office/officeart/2005/8/layout/list1"/>
    <dgm:cxn modelId="{BEDB6F55-6E3F-4326-85DD-DEAB4C2F536F}" type="presParOf" srcId="{F9DBF166-7A7C-4DC1-B5C6-607062CEF2D5}" destId="{35C3F049-21A7-46C3-9656-53491EF8A25F}" srcOrd="0" destOrd="0" presId="urn:microsoft.com/office/officeart/2005/8/layout/list1"/>
    <dgm:cxn modelId="{20F9DBF7-61F4-4863-B112-74F551FBAA75}" type="presParOf" srcId="{F9DBF166-7A7C-4DC1-B5C6-607062CEF2D5}" destId="{ADC2EFA4-39DD-44EB-9F09-A33FCCAC0FCB}" srcOrd="1" destOrd="0" presId="urn:microsoft.com/office/officeart/2005/8/layout/list1"/>
    <dgm:cxn modelId="{330406AC-5F85-435C-9191-D8AEA3682B5B}" type="presParOf" srcId="{6A4AA6F9-5BE0-47B3-842B-10F8B58859B1}" destId="{5CE52C86-6F26-4CA1-8C55-46F86B2E5F6D}" srcOrd="9" destOrd="0" presId="urn:microsoft.com/office/officeart/2005/8/layout/list1"/>
    <dgm:cxn modelId="{2F9450EC-3E81-4D9C-84BE-D7CD66483956}" type="presParOf" srcId="{6A4AA6F9-5BE0-47B3-842B-10F8B58859B1}" destId="{B2D15D5E-D2BC-4BD2-8D25-F18B96EFCD6A}" srcOrd="10" destOrd="0" presId="urn:microsoft.com/office/officeart/2005/8/layout/list1"/>
    <dgm:cxn modelId="{3804DC53-FC24-4454-9B10-22FCFB12E064}" type="presParOf" srcId="{6A4AA6F9-5BE0-47B3-842B-10F8B58859B1}" destId="{D5F7C0C7-3246-4EA0-8CE2-C8246E717CE1}" srcOrd="11" destOrd="0" presId="urn:microsoft.com/office/officeart/2005/8/layout/list1"/>
    <dgm:cxn modelId="{63D660DB-298A-4946-8FF8-E4EF5A8E4B5F}" type="presParOf" srcId="{6A4AA6F9-5BE0-47B3-842B-10F8B58859B1}" destId="{3D007218-D02D-40D3-8785-A24AA777784F}" srcOrd="12" destOrd="0" presId="urn:microsoft.com/office/officeart/2005/8/layout/list1"/>
    <dgm:cxn modelId="{27EC8189-6D34-4E4C-9E8D-32B9C8135953}" type="presParOf" srcId="{3D007218-D02D-40D3-8785-A24AA777784F}" destId="{5E9AC1FF-DAF5-4F78-9A63-04EEAF9B386A}" srcOrd="0" destOrd="0" presId="urn:microsoft.com/office/officeart/2005/8/layout/list1"/>
    <dgm:cxn modelId="{8A9B685F-204A-498E-82C6-F8CBEBA5E022}" type="presParOf" srcId="{3D007218-D02D-40D3-8785-A24AA777784F}" destId="{95F29E6E-F97A-48D3-A8CA-179FE20A3028}" srcOrd="1" destOrd="0" presId="urn:microsoft.com/office/officeart/2005/8/layout/list1"/>
    <dgm:cxn modelId="{BAEDD180-5DA8-4262-9E74-1284D13BA339}" type="presParOf" srcId="{6A4AA6F9-5BE0-47B3-842B-10F8B58859B1}" destId="{9D23FE7F-F01A-43CD-9185-AE29542A6FE1}" srcOrd="13" destOrd="0" presId="urn:microsoft.com/office/officeart/2005/8/layout/list1"/>
    <dgm:cxn modelId="{9374F2A1-B771-4305-AB8B-6B9C03E77A00}" type="presParOf" srcId="{6A4AA6F9-5BE0-47B3-842B-10F8B58859B1}" destId="{38E51DE6-06EB-4C23-902F-3502E0A8EE78}" srcOrd="14" destOrd="0" presId="urn:microsoft.com/office/officeart/2005/8/layout/list1"/>
    <dgm:cxn modelId="{B2AFCC7E-C375-4592-B229-D85D7784FF6D}" type="presParOf" srcId="{6A4AA6F9-5BE0-47B3-842B-10F8B58859B1}" destId="{8BC04EFB-3F92-41F5-8B80-B90AE4B7E6DE}" srcOrd="15" destOrd="0" presId="urn:microsoft.com/office/officeart/2005/8/layout/list1"/>
    <dgm:cxn modelId="{AEE32DF0-E813-4169-B720-4994671DD931}" type="presParOf" srcId="{6A4AA6F9-5BE0-47B3-842B-10F8B58859B1}" destId="{1219C68A-2A1D-4366-833A-179B302A9A49}" srcOrd="16" destOrd="0" presId="urn:microsoft.com/office/officeart/2005/8/layout/list1"/>
    <dgm:cxn modelId="{3938B36E-32B9-415D-B809-CE06FCCA2072}" type="presParOf" srcId="{1219C68A-2A1D-4366-833A-179B302A9A49}" destId="{0C636DF5-FBD6-4F60-A17D-F7A813E7C254}" srcOrd="0" destOrd="0" presId="urn:microsoft.com/office/officeart/2005/8/layout/list1"/>
    <dgm:cxn modelId="{6EF742A7-72BE-4A47-BFD7-E2BE949C9037}" type="presParOf" srcId="{1219C68A-2A1D-4366-833A-179B302A9A49}" destId="{BDC030B0-C7D4-4ED0-857F-CF3B31851E1F}" srcOrd="1" destOrd="0" presId="urn:microsoft.com/office/officeart/2005/8/layout/list1"/>
    <dgm:cxn modelId="{CE26C3B8-B3C7-4871-82EE-5C739630187E}" type="presParOf" srcId="{6A4AA6F9-5BE0-47B3-842B-10F8B58859B1}" destId="{884AFFC7-DD31-4D10-B0BF-0BC433BB1076}" srcOrd="17" destOrd="0" presId="urn:microsoft.com/office/officeart/2005/8/layout/list1"/>
    <dgm:cxn modelId="{B3B2BF43-810F-4FA0-84C1-49A8B9456C33}" type="presParOf" srcId="{6A4AA6F9-5BE0-47B3-842B-10F8B58859B1}" destId="{CDE160DD-1A9A-4A09-9907-A7128752872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368435-1FD7-48CA-B170-B14B210CB8B1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C22D57-CC22-4AE7-8E9D-7A5CD05827E5}">
      <dgm:prSet phldrT="[Текст]"/>
      <dgm:spPr/>
      <dgm:t>
        <a:bodyPr/>
        <a:lstStyle/>
        <a:p>
          <a:r>
            <a:rPr lang="ru-RU" b="1" dirty="0"/>
            <a:t>Более 12 культурно-массовых мероприятий</a:t>
          </a:r>
        </a:p>
      </dgm:t>
    </dgm:pt>
    <dgm:pt modelId="{52DBA24F-347A-4B23-8601-37EC467E1CA3}" type="parTrans" cxnId="{43DD5748-7262-4AB0-8E41-C77FC0DEBBA1}">
      <dgm:prSet/>
      <dgm:spPr/>
      <dgm:t>
        <a:bodyPr/>
        <a:lstStyle/>
        <a:p>
          <a:endParaRPr lang="ru-RU"/>
        </a:p>
      </dgm:t>
    </dgm:pt>
    <dgm:pt modelId="{5A5A74E6-1090-4639-B50E-792AA323C536}" type="sibTrans" cxnId="{43DD5748-7262-4AB0-8E41-C77FC0DEBBA1}">
      <dgm:prSet/>
      <dgm:spPr/>
      <dgm:t>
        <a:bodyPr/>
        <a:lstStyle/>
        <a:p>
          <a:endParaRPr lang="ru-RU"/>
        </a:p>
      </dgm:t>
    </dgm:pt>
    <dgm:pt modelId="{CEDAACD8-DA92-40A2-9700-772531171FE2}">
      <dgm:prSet phldrT="[Текст]"/>
      <dgm:spPr/>
      <dgm:t>
        <a:bodyPr/>
        <a:lstStyle/>
        <a:p>
          <a:r>
            <a:rPr lang="ru-RU" dirty="0"/>
            <a:t>Более 126 мастер-классов</a:t>
          </a:r>
        </a:p>
      </dgm:t>
    </dgm:pt>
    <dgm:pt modelId="{14299BEA-8C01-43DA-85BD-234AC2C383B7}" type="parTrans" cxnId="{CB79D067-0F3F-4DAE-9E5E-D0EC53B19670}">
      <dgm:prSet/>
      <dgm:spPr/>
      <dgm:t>
        <a:bodyPr/>
        <a:lstStyle/>
        <a:p>
          <a:endParaRPr lang="ru-RU"/>
        </a:p>
      </dgm:t>
    </dgm:pt>
    <dgm:pt modelId="{A6511A7E-5340-4D39-A447-D18F267FDB98}" type="sibTrans" cxnId="{CB79D067-0F3F-4DAE-9E5E-D0EC53B19670}">
      <dgm:prSet/>
      <dgm:spPr/>
      <dgm:t>
        <a:bodyPr/>
        <a:lstStyle/>
        <a:p>
          <a:endParaRPr lang="ru-RU"/>
        </a:p>
      </dgm:t>
    </dgm:pt>
    <dgm:pt modelId="{0A19F758-8D73-4525-8991-EFBE665282BE}">
      <dgm:prSet phldrT="[Текст]"/>
      <dgm:spPr/>
      <dgm:t>
        <a:bodyPr/>
        <a:lstStyle/>
        <a:p>
          <a:r>
            <a:rPr lang="ru-RU" b="1" dirty="0"/>
            <a:t>Прирост охвата населения услугами на более 1500 человек</a:t>
          </a:r>
        </a:p>
      </dgm:t>
    </dgm:pt>
    <dgm:pt modelId="{141C99EF-9E74-4363-9648-7750909C959D}" type="parTrans" cxnId="{EBEEA5AA-219C-4CF6-B379-DEFB3A251B10}">
      <dgm:prSet/>
      <dgm:spPr/>
      <dgm:t>
        <a:bodyPr/>
        <a:lstStyle/>
        <a:p>
          <a:endParaRPr lang="ru-RU"/>
        </a:p>
      </dgm:t>
    </dgm:pt>
    <dgm:pt modelId="{C859AC28-E5D7-4D8C-BFF0-E480028449B6}" type="sibTrans" cxnId="{EBEEA5AA-219C-4CF6-B379-DEFB3A251B10}">
      <dgm:prSet/>
      <dgm:spPr/>
      <dgm:t>
        <a:bodyPr/>
        <a:lstStyle/>
        <a:p>
          <a:endParaRPr lang="ru-RU"/>
        </a:p>
      </dgm:t>
    </dgm:pt>
    <dgm:pt modelId="{66DC34A5-9FBB-4951-8C94-04F9E9366A37}">
      <dgm:prSet phldrT="[Текст]"/>
      <dgm:spPr/>
      <dgm:t>
        <a:bodyPr/>
        <a:lstStyle/>
        <a:p>
          <a:r>
            <a:rPr lang="ru-RU" b="1" dirty="0"/>
            <a:t>Около 50 дополнительных кинопоказов</a:t>
          </a:r>
        </a:p>
      </dgm:t>
    </dgm:pt>
    <dgm:pt modelId="{940E4708-E29B-44C1-BE42-8183AA5F273D}" type="parTrans" cxnId="{F247940B-7C28-47F6-A831-C3DE48DB7494}">
      <dgm:prSet/>
      <dgm:spPr/>
      <dgm:t>
        <a:bodyPr/>
        <a:lstStyle/>
        <a:p>
          <a:endParaRPr lang="ru-RU"/>
        </a:p>
      </dgm:t>
    </dgm:pt>
    <dgm:pt modelId="{FD238D2D-CE86-4892-ADE8-BF7A2B6F0A70}" type="sibTrans" cxnId="{F247940B-7C28-47F6-A831-C3DE48DB7494}">
      <dgm:prSet/>
      <dgm:spPr/>
      <dgm:t>
        <a:bodyPr/>
        <a:lstStyle/>
        <a:p>
          <a:endParaRPr lang="ru-RU"/>
        </a:p>
      </dgm:t>
    </dgm:pt>
    <dgm:pt modelId="{29144C14-0635-42B7-9CC4-C118177D7D95}">
      <dgm:prSet phldrT="[Текст]"/>
      <dgm:spPr/>
      <dgm:t>
        <a:bodyPr/>
        <a:lstStyle/>
        <a:p>
          <a:r>
            <a:rPr lang="ru-RU" b="1" dirty="0"/>
            <a:t>Привлечение более 50 волонтеров</a:t>
          </a:r>
        </a:p>
      </dgm:t>
    </dgm:pt>
    <dgm:pt modelId="{3010A7C4-4292-4761-881C-EE54E2CD9BE9}" type="parTrans" cxnId="{5F724C50-57B0-4C99-93DF-D5B0D8DF3D91}">
      <dgm:prSet/>
      <dgm:spPr/>
      <dgm:t>
        <a:bodyPr/>
        <a:lstStyle/>
        <a:p>
          <a:endParaRPr lang="ru-RU"/>
        </a:p>
      </dgm:t>
    </dgm:pt>
    <dgm:pt modelId="{CB6B828B-5DB1-40C5-BF6E-B3C930E99691}" type="sibTrans" cxnId="{5F724C50-57B0-4C99-93DF-D5B0D8DF3D91}">
      <dgm:prSet/>
      <dgm:spPr/>
      <dgm:t>
        <a:bodyPr/>
        <a:lstStyle/>
        <a:p>
          <a:endParaRPr lang="ru-RU"/>
        </a:p>
      </dgm:t>
    </dgm:pt>
    <dgm:pt modelId="{32B50E41-E87F-4E1D-9A37-9ACB67FF424B}">
      <dgm:prSet phldrT="[Текст]"/>
      <dgm:spPr/>
      <dgm:t>
        <a:bodyPr/>
        <a:lstStyle/>
        <a:p>
          <a:r>
            <a:rPr lang="ru-RU" b="1" dirty="0"/>
            <a:t>Не менее 50 подвозов в ЦКР и обратно</a:t>
          </a:r>
        </a:p>
      </dgm:t>
    </dgm:pt>
    <dgm:pt modelId="{BC05D362-6835-4E7A-BC55-B99C2E52B0AC}" type="parTrans" cxnId="{B1428C6D-BB9F-45B7-AA4B-9ED13F3B9AD8}">
      <dgm:prSet/>
      <dgm:spPr/>
      <dgm:t>
        <a:bodyPr/>
        <a:lstStyle/>
        <a:p>
          <a:endParaRPr lang="ru-RU"/>
        </a:p>
      </dgm:t>
    </dgm:pt>
    <dgm:pt modelId="{748877A2-96F3-4BA1-9878-F16FA357AE94}" type="sibTrans" cxnId="{B1428C6D-BB9F-45B7-AA4B-9ED13F3B9AD8}">
      <dgm:prSet/>
      <dgm:spPr/>
      <dgm:t>
        <a:bodyPr/>
        <a:lstStyle/>
        <a:p>
          <a:endParaRPr lang="ru-RU"/>
        </a:p>
      </dgm:t>
    </dgm:pt>
    <dgm:pt modelId="{0036BD20-D867-4A85-A4DE-C857244BA9F9}">
      <dgm:prSet phldrT="[Текст]"/>
      <dgm:spPr/>
      <dgm:t>
        <a:bodyPr/>
        <a:lstStyle/>
        <a:p>
          <a:r>
            <a:rPr lang="ru-RU" b="1" dirty="0"/>
            <a:t>Не менее 30 публикаций в СМИ</a:t>
          </a:r>
        </a:p>
      </dgm:t>
    </dgm:pt>
    <dgm:pt modelId="{5D919D9F-AD4C-4798-8BF8-85AA1357D1CF}" type="parTrans" cxnId="{73FE9C30-E28F-41FE-B978-5FF46DD77A73}">
      <dgm:prSet/>
      <dgm:spPr/>
      <dgm:t>
        <a:bodyPr/>
        <a:lstStyle/>
        <a:p>
          <a:endParaRPr lang="ru-RU"/>
        </a:p>
      </dgm:t>
    </dgm:pt>
    <dgm:pt modelId="{61210870-2974-4076-ACE2-C4821A6B25AC}" type="sibTrans" cxnId="{73FE9C30-E28F-41FE-B978-5FF46DD77A73}">
      <dgm:prSet/>
      <dgm:spPr/>
      <dgm:t>
        <a:bodyPr/>
        <a:lstStyle/>
        <a:p>
          <a:endParaRPr lang="ru-RU"/>
        </a:p>
      </dgm:t>
    </dgm:pt>
    <dgm:pt modelId="{E2E8AE06-8132-45DA-AB94-06EBC428CA36}" type="pres">
      <dgm:prSet presAssocID="{AE368435-1FD7-48CA-B170-B14B210CB8B1}" presName="cycle" presStyleCnt="0">
        <dgm:presLayoutVars>
          <dgm:dir/>
          <dgm:resizeHandles val="exact"/>
        </dgm:presLayoutVars>
      </dgm:prSet>
      <dgm:spPr/>
    </dgm:pt>
    <dgm:pt modelId="{8592A682-627B-41DA-BC84-27D9407F8FA8}" type="pres">
      <dgm:prSet presAssocID="{73C22D57-CC22-4AE7-8E9D-7A5CD05827E5}" presName="node" presStyleLbl="node1" presStyleIdx="0" presStyleCnt="7">
        <dgm:presLayoutVars>
          <dgm:bulletEnabled val="1"/>
        </dgm:presLayoutVars>
      </dgm:prSet>
      <dgm:spPr/>
    </dgm:pt>
    <dgm:pt modelId="{EDFCA95B-7027-4504-9D18-35C5950BC05F}" type="pres">
      <dgm:prSet presAssocID="{73C22D57-CC22-4AE7-8E9D-7A5CD05827E5}" presName="spNode" presStyleCnt="0"/>
      <dgm:spPr/>
    </dgm:pt>
    <dgm:pt modelId="{4DF10940-947A-4FE0-B661-6122C52BDBC5}" type="pres">
      <dgm:prSet presAssocID="{5A5A74E6-1090-4639-B50E-792AA323C536}" presName="sibTrans" presStyleLbl="sibTrans1D1" presStyleIdx="0" presStyleCnt="7"/>
      <dgm:spPr/>
    </dgm:pt>
    <dgm:pt modelId="{B7B80351-F3E6-43E5-BE00-C70270161389}" type="pres">
      <dgm:prSet presAssocID="{CEDAACD8-DA92-40A2-9700-772531171FE2}" presName="node" presStyleLbl="node1" presStyleIdx="1" presStyleCnt="7">
        <dgm:presLayoutVars>
          <dgm:bulletEnabled val="1"/>
        </dgm:presLayoutVars>
      </dgm:prSet>
      <dgm:spPr/>
    </dgm:pt>
    <dgm:pt modelId="{FF05BBE6-163E-45E4-8BEA-FE2D9E681F50}" type="pres">
      <dgm:prSet presAssocID="{CEDAACD8-DA92-40A2-9700-772531171FE2}" presName="spNode" presStyleCnt="0"/>
      <dgm:spPr/>
    </dgm:pt>
    <dgm:pt modelId="{D22C1209-EB64-4E30-AAAD-939FD5D3C3E3}" type="pres">
      <dgm:prSet presAssocID="{A6511A7E-5340-4D39-A447-D18F267FDB98}" presName="sibTrans" presStyleLbl="sibTrans1D1" presStyleIdx="1" presStyleCnt="7"/>
      <dgm:spPr/>
    </dgm:pt>
    <dgm:pt modelId="{49D3C6F0-C0C2-4E91-8D7D-9D0936E1DF16}" type="pres">
      <dgm:prSet presAssocID="{0A19F758-8D73-4525-8991-EFBE665282BE}" presName="node" presStyleLbl="node1" presStyleIdx="2" presStyleCnt="7">
        <dgm:presLayoutVars>
          <dgm:bulletEnabled val="1"/>
        </dgm:presLayoutVars>
      </dgm:prSet>
      <dgm:spPr/>
    </dgm:pt>
    <dgm:pt modelId="{FA137D86-E583-455B-A253-C20A5E104B25}" type="pres">
      <dgm:prSet presAssocID="{0A19F758-8D73-4525-8991-EFBE665282BE}" presName="spNode" presStyleCnt="0"/>
      <dgm:spPr/>
    </dgm:pt>
    <dgm:pt modelId="{D8E36472-AD50-4EBF-B0DD-CA5A6CF1169B}" type="pres">
      <dgm:prSet presAssocID="{C859AC28-E5D7-4D8C-BFF0-E480028449B6}" presName="sibTrans" presStyleLbl="sibTrans1D1" presStyleIdx="2" presStyleCnt="7"/>
      <dgm:spPr/>
    </dgm:pt>
    <dgm:pt modelId="{1162C7E8-CFA4-43DB-BBAA-B1F600DB54F9}" type="pres">
      <dgm:prSet presAssocID="{66DC34A5-9FBB-4951-8C94-04F9E9366A37}" presName="node" presStyleLbl="node1" presStyleIdx="3" presStyleCnt="7">
        <dgm:presLayoutVars>
          <dgm:bulletEnabled val="1"/>
        </dgm:presLayoutVars>
      </dgm:prSet>
      <dgm:spPr/>
    </dgm:pt>
    <dgm:pt modelId="{D347BCD8-24B3-4EA3-9281-D467DBF1645E}" type="pres">
      <dgm:prSet presAssocID="{66DC34A5-9FBB-4951-8C94-04F9E9366A37}" presName="spNode" presStyleCnt="0"/>
      <dgm:spPr/>
    </dgm:pt>
    <dgm:pt modelId="{18C3EFAC-C1A1-4E18-9724-E15568397656}" type="pres">
      <dgm:prSet presAssocID="{FD238D2D-CE86-4892-ADE8-BF7A2B6F0A70}" presName="sibTrans" presStyleLbl="sibTrans1D1" presStyleIdx="3" presStyleCnt="7"/>
      <dgm:spPr/>
    </dgm:pt>
    <dgm:pt modelId="{51FC27E8-F689-4DA8-BBCA-17C01051CA5B}" type="pres">
      <dgm:prSet presAssocID="{29144C14-0635-42B7-9CC4-C118177D7D95}" presName="node" presStyleLbl="node1" presStyleIdx="4" presStyleCnt="7">
        <dgm:presLayoutVars>
          <dgm:bulletEnabled val="1"/>
        </dgm:presLayoutVars>
      </dgm:prSet>
      <dgm:spPr/>
    </dgm:pt>
    <dgm:pt modelId="{E0340B75-A502-4943-8081-C7A4D7F19E38}" type="pres">
      <dgm:prSet presAssocID="{29144C14-0635-42B7-9CC4-C118177D7D95}" presName="spNode" presStyleCnt="0"/>
      <dgm:spPr/>
    </dgm:pt>
    <dgm:pt modelId="{0076A1F5-4BEB-4B28-BFEF-00CB6041BA2B}" type="pres">
      <dgm:prSet presAssocID="{CB6B828B-5DB1-40C5-BF6E-B3C930E99691}" presName="sibTrans" presStyleLbl="sibTrans1D1" presStyleIdx="4" presStyleCnt="7"/>
      <dgm:spPr/>
    </dgm:pt>
    <dgm:pt modelId="{B6DD4186-CF47-4C7D-9096-E91E2AB13A30}" type="pres">
      <dgm:prSet presAssocID="{32B50E41-E87F-4E1D-9A37-9ACB67FF424B}" presName="node" presStyleLbl="node1" presStyleIdx="5" presStyleCnt="7">
        <dgm:presLayoutVars>
          <dgm:bulletEnabled val="1"/>
        </dgm:presLayoutVars>
      </dgm:prSet>
      <dgm:spPr/>
    </dgm:pt>
    <dgm:pt modelId="{E40D9809-8F92-4E51-9E3A-F3EE83271772}" type="pres">
      <dgm:prSet presAssocID="{32B50E41-E87F-4E1D-9A37-9ACB67FF424B}" presName="spNode" presStyleCnt="0"/>
      <dgm:spPr/>
    </dgm:pt>
    <dgm:pt modelId="{C610076C-8053-45E3-9BB2-80F8882AC4AA}" type="pres">
      <dgm:prSet presAssocID="{748877A2-96F3-4BA1-9878-F16FA357AE94}" presName="sibTrans" presStyleLbl="sibTrans1D1" presStyleIdx="5" presStyleCnt="7"/>
      <dgm:spPr/>
    </dgm:pt>
    <dgm:pt modelId="{916CDA82-B363-4426-9D20-05C88899F8BE}" type="pres">
      <dgm:prSet presAssocID="{0036BD20-D867-4A85-A4DE-C857244BA9F9}" presName="node" presStyleLbl="node1" presStyleIdx="6" presStyleCnt="7">
        <dgm:presLayoutVars>
          <dgm:bulletEnabled val="1"/>
        </dgm:presLayoutVars>
      </dgm:prSet>
      <dgm:spPr/>
    </dgm:pt>
    <dgm:pt modelId="{9C477B79-D464-4FB2-86EB-ED17DE24A9B0}" type="pres">
      <dgm:prSet presAssocID="{0036BD20-D867-4A85-A4DE-C857244BA9F9}" presName="spNode" presStyleCnt="0"/>
      <dgm:spPr/>
    </dgm:pt>
    <dgm:pt modelId="{92007089-3F9D-428F-B1D0-85FC908AFE3D}" type="pres">
      <dgm:prSet presAssocID="{61210870-2974-4076-ACE2-C4821A6B25AC}" presName="sibTrans" presStyleLbl="sibTrans1D1" presStyleIdx="6" presStyleCnt="7"/>
      <dgm:spPr/>
    </dgm:pt>
  </dgm:ptLst>
  <dgm:cxnLst>
    <dgm:cxn modelId="{64A99106-DF89-44EC-8C63-64F8EE9E4FC0}" type="presOf" srcId="{0036BD20-D867-4A85-A4DE-C857244BA9F9}" destId="{916CDA82-B363-4426-9D20-05C88899F8BE}" srcOrd="0" destOrd="0" presId="urn:microsoft.com/office/officeart/2005/8/layout/cycle6"/>
    <dgm:cxn modelId="{3DCEA309-65D6-4399-92FD-694A8893BC22}" type="presOf" srcId="{32B50E41-E87F-4E1D-9A37-9ACB67FF424B}" destId="{B6DD4186-CF47-4C7D-9096-E91E2AB13A30}" srcOrd="0" destOrd="0" presId="urn:microsoft.com/office/officeart/2005/8/layout/cycle6"/>
    <dgm:cxn modelId="{F247940B-7C28-47F6-A831-C3DE48DB7494}" srcId="{AE368435-1FD7-48CA-B170-B14B210CB8B1}" destId="{66DC34A5-9FBB-4951-8C94-04F9E9366A37}" srcOrd="3" destOrd="0" parTransId="{940E4708-E29B-44C1-BE42-8183AA5F273D}" sibTransId="{FD238D2D-CE86-4892-ADE8-BF7A2B6F0A70}"/>
    <dgm:cxn modelId="{93904D12-2922-4086-8D00-4227B187A6D0}" type="presOf" srcId="{C859AC28-E5D7-4D8C-BFF0-E480028449B6}" destId="{D8E36472-AD50-4EBF-B0DD-CA5A6CF1169B}" srcOrd="0" destOrd="0" presId="urn:microsoft.com/office/officeart/2005/8/layout/cycle6"/>
    <dgm:cxn modelId="{2C8B8023-B6E7-45CA-8E61-E067B9AA5426}" type="presOf" srcId="{61210870-2974-4076-ACE2-C4821A6B25AC}" destId="{92007089-3F9D-428F-B1D0-85FC908AFE3D}" srcOrd="0" destOrd="0" presId="urn:microsoft.com/office/officeart/2005/8/layout/cycle6"/>
    <dgm:cxn modelId="{73FE9C30-E28F-41FE-B978-5FF46DD77A73}" srcId="{AE368435-1FD7-48CA-B170-B14B210CB8B1}" destId="{0036BD20-D867-4A85-A4DE-C857244BA9F9}" srcOrd="6" destOrd="0" parTransId="{5D919D9F-AD4C-4798-8BF8-85AA1357D1CF}" sibTransId="{61210870-2974-4076-ACE2-C4821A6B25AC}"/>
    <dgm:cxn modelId="{406F5362-743E-457E-9E96-BD95C145A494}" type="presOf" srcId="{29144C14-0635-42B7-9CC4-C118177D7D95}" destId="{51FC27E8-F689-4DA8-BBCA-17C01051CA5B}" srcOrd="0" destOrd="0" presId="urn:microsoft.com/office/officeart/2005/8/layout/cycle6"/>
    <dgm:cxn modelId="{CB79D067-0F3F-4DAE-9E5E-D0EC53B19670}" srcId="{AE368435-1FD7-48CA-B170-B14B210CB8B1}" destId="{CEDAACD8-DA92-40A2-9700-772531171FE2}" srcOrd="1" destOrd="0" parTransId="{14299BEA-8C01-43DA-85BD-234AC2C383B7}" sibTransId="{A6511A7E-5340-4D39-A447-D18F267FDB98}"/>
    <dgm:cxn modelId="{43DD5748-7262-4AB0-8E41-C77FC0DEBBA1}" srcId="{AE368435-1FD7-48CA-B170-B14B210CB8B1}" destId="{73C22D57-CC22-4AE7-8E9D-7A5CD05827E5}" srcOrd="0" destOrd="0" parTransId="{52DBA24F-347A-4B23-8601-37EC467E1CA3}" sibTransId="{5A5A74E6-1090-4639-B50E-792AA323C536}"/>
    <dgm:cxn modelId="{D790CA4B-0A00-4E0B-9151-2D2CE065EB15}" type="presOf" srcId="{73C22D57-CC22-4AE7-8E9D-7A5CD05827E5}" destId="{8592A682-627B-41DA-BC84-27D9407F8FA8}" srcOrd="0" destOrd="0" presId="urn:microsoft.com/office/officeart/2005/8/layout/cycle6"/>
    <dgm:cxn modelId="{B1428C6D-BB9F-45B7-AA4B-9ED13F3B9AD8}" srcId="{AE368435-1FD7-48CA-B170-B14B210CB8B1}" destId="{32B50E41-E87F-4E1D-9A37-9ACB67FF424B}" srcOrd="5" destOrd="0" parTransId="{BC05D362-6835-4E7A-BC55-B99C2E52B0AC}" sibTransId="{748877A2-96F3-4BA1-9878-F16FA357AE94}"/>
    <dgm:cxn modelId="{A9253D50-8934-4BFA-B81B-17D25964DE08}" type="presOf" srcId="{AE368435-1FD7-48CA-B170-B14B210CB8B1}" destId="{E2E8AE06-8132-45DA-AB94-06EBC428CA36}" srcOrd="0" destOrd="0" presId="urn:microsoft.com/office/officeart/2005/8/layout/cycle6"/>
    <dgm:cxn modelId="{5F724C50-57B0-4C99-93DF-D5B0D8DF3D91}" srcId="{AE368435-1FD7-48CA-B170-B14B210CB8B1}" destId="{29144C14-0635-42B7-9CC4-C118177D7D95}" srcOrd="4" destOrd="0" parTransId="{3010A7C4-4292-4761-881C-EE54E2CD9BE9}" sibTransId="{CB6B828B-5DB1-40C5-BF6E-B3C930E99691}"/>
    <dgm:cxn modelId="{1A400758-76D5-4A2C-8F07-83AC6E1E42B3}" type="presOf" srcId="{66DC34A5-9FBB-4951-8C94-04F9E9366A37}" destId="{1162C7E8-CFA4-43DB-BBAA-B1F600DB54F9}" srcOrd="0" destOrd="0" presId="urn:microsoft.com/office/officeart/2005/8/layout/cycle6"/>
    <dgm:cxn modelId="{9136EA90-2127-45E5-A908-8514C6506052}" type="presOf" srcId="{A6511A7E-5340-4D39-A447-D18F267FDB98}" destId="{D22C1209-EB64-4E30-AAAD-939FD5D3C3E3}" srcOrd="0" destOrd="0" presId="urn:microsoft.com/office/officeart/2005/8/layout/cycle6"/>
    <dgm:cxn modelId="{111B5896-DF2D-4FE9-933B-0C40EF60A74E}" type="presOf" srcId="{FD238D2D-CE86-4892-ADE8-BF7A2B6F0A70}" destId="{18C3EFAC-C1A1-4E18-9724-E15568397656}" srcOrd="0" destOrd="0" presId="urn:microsoft.com/office/officeart/2005/8/layout/cycle6"/>
    <dgm:cxn modelId="{6EF805A4-A003-4AA4-ACE3-D7A59D68A6F8}" type="presOf" srcId="{5A5A74E6-1090-4639-B50E-792AA323C536}" destId="{4DF10940-947A-4FE0-B661-6122C52BDBC5}" srcOrd="0" destOrd="0" presId="urn:microsoft.com/office/officeart/2005/8/layout/cycle6"/>
    <dgm:cxn modelId="{67D6FEA9-2E44-4CCC-883B-1DAFD6F3E844}" type="presOf" srcId="{0A19F758-8D73-4525-8991-EFBE665282BE}" destId="{49D3C6F0-C0C2-4E91-8D7D-9D0936E1DF16}" srcOrd="0" destOrd="0" presId="urn:microsoft.com/office/officeart/2005/8/layout/cycle6"/>
    <dgm:cxn modelId="{EBEEA5AA-219C-4CF6-B379-DEFB3A251B10}" srcId="{AE368435-1FD7-48CA-B170-B14B210CB8B1}" destId="{0A19F758-8D73-4525-8991-EFBE665282BE}" srcOrd="2" destOrd="0" parTransId="{141C99EF-9E74-4363-9648-7750909C959D}" sibTransId="{C859AC28-E5D7-4D8C-BFF0-E480028449B6}"/>
    <dgm:cxn modelId="{3A615CB3-7617-4EF6-A99A-F916DF2CAF3B}" type="presOf" srcId="{CB6B828B-5DB1-40C5-BF6E-B3C930E99691}" destId="{0076A1F5-4BEB-4B28-BFEF-00CB6041BA2B}" srcOrd="0" destOrd="0" presId="urn:microsoft.com/office/officeart/2005/8/layout/cycle6"/>
    <dgm:cxn modelId="{0BF51CDF-F7C7-448E-9E01-54D7CA31D3E0}" type="presOf" srcId="{748877A2-96F3-4BA1-9878-F16FA357AE94}" destId="{C610076C-8053-45E3-9BB2-80F8882AC4AA}" srcOrd="0" destOrd="0" presId="urn:microsoft.com/office/officeart/2005/8/layout/cycle6"/>
    <dgm:cxn modelId="{25E933EB-3091-41EF-8311-B3AAF35097CE}" type="presOf" srcId="{CEDAACD8-DA92-40A2-9700-772531171FE2}" destId="{B7B80351-F3E6-43E5-BE00-C70270161389}" srcOrd="0" destOrd="0" presId="urn:microsoft.com/office/officeart/2005/8/layout/cycle6"/>
    <dgm:cxn modelId="{05565FDB-5CA3-44C3-96AF-4FBF5DEE58BC}" type="presParOf" srcId="{E2E8AE06-8132-45DA-AB94-06EBC428CA36}" destId="{8592A682-627B-41DA-BC84-27D9407F8FA8}" srcOrd="0" destOrd="0" presId="urn:microsoft.com/office/officeart/2005/8/layout/cycle6"/>
    <dgm:cxn modelId="{1BA86310-0611-4B06-B155-373E2F4494D2}" type="presParOf" srcId="{E2E8AE06-8132-45DA-AB94-06EBC428CA36}" destId="{EDFCA95B-7027-4504-9D18-35C5950BC05F}" srcOrd="1" destOrd="0" presId="urn:microsoft.com/office/officeart/2005/8/layout/cycle6"/>
    <dgm:cxn modelId="{0A5B8299-CE4F-4F5D-8596-3D7199F18CAE}" type="presParOf" srcId="{E2E8AE06-8132-45DA-AB94-06EBC428CA36}" destId="{4DF10940-947A-4FE0-B661-6122C52BDBC5}" srcOrd="2" destOrd="0" presId="urn:microsoft.com/office/officeart/2005/8/layout/cycle6"/>
    <dgm:cxn modelId="{26FF6F30-B129-4EBF-BCAB-F167CBFA96EB}" type="presParOf" srcId="{E2E8AE06-8132-45DA-AB94-06EBC428CA36}" destId="{B7B80351-F3E6-43E5-BE00-C70270161389}" srcOrd="3" destOrd="0" presId="urn:microsoft.com/office/officeart/2005/8/layout/cycle6"/>
    <dgm:cxn modelId="{2B88B232-9A58-4D32-9D51-EA99DDEFF042}" type="presParOf" srcId="{E2E8AE06-8132-45DA-AB94-06EBC428CA36}" destId="{FF05BBE6-163E-45E4-8BEA-FE2D9E681F50}" srcOrd="4" destOrd="0" presId="urn:microsoft.com/office/officeart/2005/8/layout/cycle6"/>
    <dgm:cxn modelId="{2B8357BD-D3E1-4762-81EE-A2F71FD35FF2}" type="presParOf" srcId="{E2E8AE06-8132-45DA-AB94-06EBC428CA36}" destId="{D22C1209-EB64-4E30-AAAD-939FD5D3C3E3}" srcOrd="5" destOrd="0" presId="urn:microsoft.com/office/officeart/2005/8/layout/cycle6"/>
    <dgm:cxn modelId="{E53FD16C-2111-491F-BC5A-32E622D8E091}" type="presParOf" srcId="{E2E8AE06-8132-45DA-AB94-06EBC428CA36}" destId="{49D3C6F0-C0C2-4E91-8D7D-9D0936E1DF16}" srcOrd="6" destOrd="0" presId="urn:microsoft.com/office/officeart/2005/8/layout/cycle6"/>
    <dgm:cxn modelId="{F146BA7D-B410-48F4-8D2C-628A1708C2AC}" type="presParOf" srcId="{E2E8AE06-8132-45DA-AB94-06EBC428CA36}" destId="{FA137D86-E583-455B-A253-C20A5E104B25}" srcOrd="7" destOrd="0" presId="urn:microsoft.com/office/officeart/2005/8/layout/cycle6"/>
    <dgm:cxn modelId="{7D9C3276-68FB-4AC0-9476-B0E83DFC8C30}" type="presParOf" srcId="{E2E8AE06-8132-45DA-AB94-06EBC428CA36}" destId="{D8E36472-AD50-4EBF-B0DD-CA5A6CF1169B}" srcOrd="8" destOrd="0" presId="urn:microsoft.com/office/officeart/2005/8/layout/cycle6"/>
    <dgm:cxn modelId="{59029A2C-63CE-4C4E-A1CC-516786B52F90}" type="presParOf" srcId="{E2E8AE06-8132-45DA-AB94-06EBC428CA36}" destId="{1162C7E8-CFA4-43DB-BBAA-B1F600DB54F9}" srcOrd="9" destOrd="0" presId="urn:microsoft.com/office/officeart/2005/8/layout/cycle6"/>
    <dgm:cxn modelId="{37CEC06A-D970-42D6-8166-4F76B527D23C}" type="presParOf" srcId="{E2E8AE06-8132-45DA-AB94-06EBC428CA36}" destId="{D347BCD8-24B3-4EA3-9281-D467DBF1645E}" srcOrd="10" destOrd="0" presId="urn:microsoft.com/office/officeart/2005/8/layout/cycle6"/>
    <dgm:cxn modelId="{8E9826D2-450C-4337-AB5C-81227D0F3E58}" type="presParOf" srcId="{E2E8AE06-8132-45DA-AB94-06EBC428CA36}" destId="{18C3EFAC-C1A1-4E18-9724-E15568397656}" srcOrd="11" destOrd="0" presId="urn:microsoft.com/office/officeart/2005/8/layout/cycle6"/>
    <dgm:cxn modelId="{E20A3931-04AE-4240-B0E1-0729A37290FC}" type="presParOf" srcId="{E2E8AE06-8132-45DA-AB94-06EBC428CA36}" destId="{51FC27E8-F689-4DA8-BBCA-17C01051CA5B}" srcOrd="12" destOrd="0" presId="urn:microsoft.com/office/officeart/2005/8/layout/cycle6"/>
    <dgm:cxn modelId="{4B46F4A7-6482-4585-8AE7-010EEA034814}" type="presParOf" srcId="{E2E8AE06-8132-45DA-AB94-06EBC428CA36}" destId="{E0340B75-A502-4943-8081-C7A4D7F19E38}" srcOrd="13" destOrd="0" presId="urn:microsoft.com/office/officeart/2005/8/layout/cycle6"/>
    <dgm:cxn modelId="{8514B078-CC11-4BD8-A03D-A0D162A554D5}" type="presParOf" srcId="{E2E8AE06-8132-45DA-AB94-06EBC428CA36}" destId="{0076A1F5-4BEB-4B28-BFEF-00CB6041BA2B}" srcOrd="14" destOrd="0" presId="urn:microsoft.com/office/officeart/2005/8/layout/cycle6"/>
    <dgm:cxn modelId="{DA6EC19B-91F1-4BE9-9E16-C8D6D284F998}" type="presParOf" srcId="{E2E8AE06-8132-45DA-AB94-06EBC428CA36}" destId="{B6DD4186-CF47-4C7D-9096-E91E2AB13A30}" srcOrd="15" destOrd="0" presId="urn:microsoft.com/office/officeart/2005/8/layout/cycle6"/>
    <dgm:cxn modelId="{7E09C4D9-BFCE-4845-AD93-8D850F8FC646}" type="presParOf" srcId="{E2E8AE06-8132-45DA-AB94-06EBC428CA36}" destId="{E40D9809-8F92-4E51-9E3A-F3EE83271772}" srcOrd="16" destOrd="0" presId="urn:microsoft.com/office/officeart/2005/8/layout/cycle6"/>
    <dgm:cxn modelId="{234800E0-1534-4A24-92B6-5B500C797CDF}" type="presParOf" srcId="{E2E8AE06-8132-45DA-AB94-06EBC428CA36}" destId="{C610076C-8053-45E3-9BB2-80F8882AC4AA}" srcOrd="17" destOrd="0" presId="urn:microsoft.com/office/officeart/2005/8/layout/cycle6"/>
    <dgm:cxn modelId="{1D855435-F312-4CE6-A693-D0130DFE6305}" type="presParOf" srcId="{E2E8AE06-8132-45DA-AB94-06EBC428CA36}" destId="{916CDA82-B363-4426-9D20-05C88899F8BE}" srcOrd="18" destOrd="0" presId="urn:microsoft.com/office/officeart/2005/8/layout/cycle6"/>
    <dgm:cxn modelId="{3E1C9439-DC60-4D58-85B0-A2804501D7CA}" type="presParOf" srcId="{E2E8AE06-8132-45DA-AB94-06EBC428CA36}" destId="{9C477B79-D464-4FB2-86EB-ED17DE24A9B0}" srcOrd="19" destOrd="0" presId="urn:microsoft.com/office/officeart/2005/8/layout/cycle6"/>
    <dgm:cxn modelId="{2ADCD7FA-2E9F-44DB-B20B-48E81AFD92AA}" type="presParOf" srcId="{E2E8AE06-8132-45DA-AB94-06EBC428CA36}" destId="{92007089-3F9D-428F-B1D0-85FC908AFE3D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635DE5-6A01-48C1-A747-13D264AF18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F4BF189-7585-43F1-8D61-354302CFC9E6}">
      <dgm:prSet phldrT="[Текст]"/>
      <dgm:spPr/>
      <dgm:t>
        <a:bodyPr/>
        <a:lstStyle/>
        <a:p>
          <a:r>
            <a:rPr lang="ru-RU" b="1" dirty="0"/>
            <a:t>ЗАДАЧА №1              Организовать подвоз граждан пенсионного возраста и других маломобильных групп населения в Центр культурного развития в </a:t>
          </a:r>
          <a:r>
            <a:rPr lang="ru-RU" b="1" dirty="0" err="1"/>
            <a:t>п.Персиановский</a:t>
          </a:r>
          <a:endParaRPr lang="ru-RU" b="1" dirty="0"/>
        </a:p>
      </dgm:t>
    </dgm:pt>
    <dgm:pt modelId="{492056EB-A0EC-431B-8453-1013F25CEC5E}" type="parTrans" cxnId="{790AE7E7-0782-4917-A70E-4C73D8B39B4C}">
      <dgm:prSet/>
      <dgm:spPr/>
      <dgm:t>
        <a:bodyPr/>
        <a:lstStyle/>
        <a:p>
          <a:endParaRPr lang="ru-RU"/>
        </a:p>
      </dgm:t>
    </dgm:pt>
    <dgm:pt modelId="{729B5E26-1A5B-4EA1-92A7-E31794A2109E}" type="sibTrans" cxnId="{790AE7E7-0782-4917-A70E-4C73D8B39B4C}">
      <dgm:prSet/>
      <dgm:spPr/>
      <dgm:t>
        <a:bodyPr/>
        <a:lstStyle/>
        <a:p>
          <a:endParaRPr lang="ru-RU"/>
        </a:p>
      </dgm:t>
    </dgm:pt>
    <dgm:pt modelId="{98259833-94F4-4325-AE72-CBB4322684A1}">
      <dgm:prSet phldrT="[Текст]"/>
      <dgm:spPr/>
      <dgm:t>
        <a:bodyPr/>
        <a:lstStyle/>
        <a:p>
          <a:r>
            <a:rPr lang="ru-RU" b="1" dirty="0"/>
            <a:t>МЕРОПРИЯТИЯ:    Оформление соответствующей документации для аренды транспортного средства;   Составление графика движения автобуса.</a:t>
          </a:r>
        </a:p>
      </dgm:t>
    </dgm:pt>
    <dgm:pt modelId="{8A920B3E-FB65-45C7-AEF4-D78C200B361D}" type="parTrans" cxnId="{4E701DE0-5E0C-49D3-8806-51B3A0B715BA}">
      <dgm:prSet/>
      <dgm:spPr/>
      <dgm:t>
        <a:bodyPr/>
        <a:lstStyle/>
        <a:p>
          <a:endParaRPr lang="ru-RU"/>
        </a:p>
      </dgm:t>
    </dgm:pt>
    <dgm:pt modelId="{8980793A-9597-436F-836F-05C0485AE2B8}" type="sibTrans" cxnId="{4E701DE0-5E0C-49D3-8806-51B3A0B715BA}">
      <dgm:prSet/>
      <dgm:spPr/>
      <dgm:t>
        <a:bodyPr/>
        <a:lstStyle/>
        <a:p>
          <a:endParaRPr lang="ru-RU"/>
        </a:p>
      </dgm:t>
    </dgm:pt>
    <dgm:pt modelId="{9D4A4823-1D43-464E-951B-255A72778C06}">
      <dgm:prSet phldrT="[Текст]"/>
      <dgm:spPr/>
      <dgm:t>
        <a:bodyPr/>
        <a:lstStyle/>
        <a:p>
          <a:r>
            <a:rPr lang="ru-RU" b="1" dirty="0"/>
            <a:t>РЕЗУЛЬТАТ:             Организован еженедельный (не менее 50 раз) подвоз граждан пенсионного возраста и маломобильных групп населения (не менее 1500 человек) из удаленных населенных пунктов в ЦКР </a:t>
          </a:r>
          <a:r>
            <a:rPr lang="ru-RU" b="1" dirty="0" err="1"/>
            <a:t>п.Персиановский</a:t>
          </a:r>
          <a:r>
            <a:rPr lang="ru-RU" b="1" dirty="0"/>
            <a:t> по утвержденному графику</a:t>
          </a:r>
        </a:p>
      </dgm:t>
    </dgm:pt>
    <dgm:pt modelId="{6A846D18-4669-4958-82D6-590275F2526D}" type="parTrans" cxnId="{15A7F107-23F0-45EB-B155-6540639C2D02}">
      <dgm:prSet/>
      <dgm:spPr/>
      <dgm:t>
        <a:bodyPr/>
        <a:lstStyle/>
        <a:p>
          <a:endParaRPr lang="ru-RU"/>
        </a:p>
      </dgm:t>
    </dgm:pt>
    <dgm:pt modelId="{22D90436-2A88-4806-8792-F882D98C9964}" type="sibTrans" cxnId="{15A7F107-23F0-45EB-B155-6540639C2D02}">
      <dgm:prSet/>
      <dgm:spPr/>
      <dgm:t>
        <a:bodyPr/>
        <a:lstStyle/>
        <a:p>
          <a:endParaRPr lang="ru-RU"/>
        </a:p>
      </dgm:t>
    </dgm:pt>
    <dgm:pt modelId="{A6E1BE10-18D2-4C6E-B3E0-0EEBC91F431E}" type="pres">
      <dgm:prSet presAssocID="{5D635DE5-6A01-48C1-A747-13D264AF1849}" presName="CompostProcess" presStyleCnt="0">
        <dgm:presLayoutVars>
          <dgm:dir/>
          <dgm:resizeHandles val="exact"/>
        </dgm:presLayoutVars>
      </dgm:prSet>
      <dgm:spPr/>
    </dgm:pt>
    <dgm:pt modelId="{528D18D5-BF09-4304-9FE6-A566824E7C83}" type="pres">
      <dgm:prSet presAssocID="{5D635DE5-6A01-48C1-A747-13D264AF1849}" presName="arrow" presStyleLbl="bgShp" presStyleIdx="0" presStyleCnt="1"/>
      <dgm:spPr/>
    </dgm:pt>
    <dgm:pt modelId="{1DD5B429-A0F6-4856-B957-A4A98EC80401}" type="pres">
      <dgm:prSet presAssocID="{5D635DE5-6A01-48C1-A747-13D264AF1849}" presName="linearProcess" presStyleCnt="0"/>
      <dgm:spPr/>
    </dgm:pt>
    <dgm:pt modelId="{9095D82D-DB14-4E3F-BA8A-2F8DD33869E9}" type="pres">
      <dgm:prSet presAssocID="{AF4BF189-7585-43F1-8D61-354302CFC9E6}" presName="textNode" presStyleLbl="node1" presStyleIdx="0" presStyleCnt="3" custScaleY="138990">
        <dgm:presLayoutVars>
          <dgm:bulletEnabled val="1"/>
        </dgm:presLayoutVars>
      </dgm:prSet>
      <dgm:spPr/>
    </dgm:pt>
    <dgm:pt modelId="{F79D4D9D-F454-4467-BF9E-11E75C2760A2}" type="pres">
      <dgm:prSet presAssocID="{729B5E26-1A5B-4EA1-92A7-E31794A2109E}" presName="sibTrans" presStyleCnt="0"/>
      <dgm:spPr/>
    </dgm:pt>
    <dgm:pt modelId="{30A3FD98-1951-4FFC-B63F-0A5E5184E23A}" type="pres">
      <dgm:prSet presAssocID="{98259833-94F4-4325-AE72-CBB4322684A1}" presName="textNode" presStyleLbl="node1" presStyleIdx="1" presStyleCnt="3" custScaleY="137477">
        <dgm:presLayoutVars>
          <dgm:bulletEnabled val="1"/>
        </dgm:presLayoutVars>
      </dgm:prSet>
      <dgm:spPr/>
    </dgm:pt>
    <dgm:pt modelId="{33A128C9-A47B-44D3-A4C6-81DBAD722AA8}" type="pres">
      <dgm:prSet presAssocID="{8980793A-9597-436F-836F-05C0485AE2B8}" presName="sibTrans" presStyleCnt="0"/>
      <dgm:spPr/>
    </dgm:pt>
    <dgm:pt modelId="{388C6414-0144-47A8-A8A9-1380A87E0A1E}" type="pres">
      <dgm:prSet presAssocID="{9D4A4823-1D43-464E-951B-255A72778C06}" presName="textNode" presStyleLbl="node1" presStyleIdx="2" presStyleCnt="3" custScaleY="142017">
        <dgm:presLayoutVars>
          <dgm:bulletEnabled val="1"/>
        </dgm:presLayoutVars>
      </dgm:prSet>
      <dgm:spPr/>
    </dgm:pt>
  </dgm:ptLst>
  <dgm:cxnLst>
    <dgm:cxn modelId="{15A7F107-23F0-45EB-B155-6540639C2D02}" srcId="{5D635DE5-6A01-48C1-A747-13D264AF1849}" destId="{9D4A4823-1D43-464E-951B-255A72778C06}" srcOrd="2" destOrd="0" parTransId="{6A846D18-4669-4958-82D6-590275F2526D}" sibTransId="{22D90436-2A88-4806-8792-F882D98C9964}"/>
    <dgm:cxn modelId="{DA5B6052-0624-4300-9518-8D8C88B57611}" type="presOf" srcId="{5D635DE5-6A01-48C1-A747-13D264AF1849}" destId="{A6E1BE10-18D2-4C6E-B3E0-0EEBC91F431E}" srcOrd="0" destOrd="0" presId="urn:microsoft.com/office/officeart/2005/8/layout/hProcess9"/>
    <dgm:cxn modelId="{7E5442A2-1769-4345-81E6-400330318338}" type="presOf" srcId="{9D4A4823-1D43-464E-951B-255A72778C06}" destId="{388C6414-0144-47A8-A8A9-1380A87E0A1E}" srcOrd="0" destOrd="0" presId="urn:microsoft.com/office/officeart/2005/8/layout/hProcess9"/>
    <dgm:cxn modelId="{F0F093B6-C4BD-4476-B1A6-0D3E8DB8F894}" type="presOf" srcId="{98259833-94F4-4325-AE72-CBB4322684A1}" destId="{30A3FD98-1951-4FFC-B63F-0A5E5184E23A}" srcOrd="0" destOrd="0" presId="urn:microsoft.com/office/officeart/2005/8/layout/hProcess9"/>
    <dgm:cxn modelId="{4E701DE0-5E0C-49D3-8806-51B3A0B715BA}" srcId="{5D635DE5-6A01-48C1-A747-13D264AF1849}" destId="{98259833-94F4-4325-AE72-CBB4322684A1}" srcOrd="1" destOrd="0" parTransId="{8A920B3E-FB65-45C7-AEF4-D78C200B361D}" sibTransId="{8980793A-9597-436F-836F-05C0485AE2B8}"/>
    <dgm:cxn modelId="{790AE7E7-0782-4917-A70E-4C73D8B39B4C}" srcId="{5D635DE5-6A01-48C1-A747-13D264AF1849}" destId="{AF4BF189-7585-43F1-8D61-354302CFC9E6}" srcOrd="0" destOrd="0" parTransId="{492056EB-A0EC-431B-8453-1013F25CEC5E}" sibTransId="{729B5E26-1A5B-4EA1-92A7-E31794A2109E}"/>
    <dgm:cxn modelId="{E89540FC-D69D-4F54-AA3F-0B33B2A851CA}" type="presOf" srcId="{AF4BF189-7585-43F1-8D61-354302CFC9E6}" destId="{9095D82D-DB14-4E3F-BA8A-2F8DD33869E9}" srcOrd="0" destOrd="0" presId="urn:microsoft.com/office/officeart/2005/8/layout/hProcess9"/>
    <dgm:cxn modelId="{95ECF423-AFB8-42A3-83EA-E5333876A5BD}" type="presParOf" srcId="{A6E1BE10-18D2-4C6E-B3E0-0EEBC91F431E}" destId="{528D18D5-BF09-4304-9FE6-A566824E7C83}" srcOrd="0" destOrd="0" presId="urn:microsoft.com/office/officeart/2005/8/layout/hProcess9"/>
    <dgm:cxn modelId="{D9A1438E-571B-48DE-B57F-EE2CC0B5793D}" type="presParOf" srcId="{A6E1BE10-18D2-4C6E-B3E0-0EEBC91F431E}" destId="{1DD5B429-A0F6-4856-B957-A4A98EC80401}" srcOrd="1" destOrd="0" presId="urn:microsoft.com/office/officeart/2005/8/layout/hProcess9"/>
    <dgm:cxn modelId="{01D7C5A5-2EF7-46CC-8F9A-CE3B75E65422}" type="presParOf" srcId="{1DD5B429-A0F6-4856-B957-A4A98EC80401}" destId="{9095D82D-DB14-4E3F-BA8A-2F8DD33869E9}" srcOrd="0" destOrd="0" presId="urn:microsoft.com/office/officeart/2005/8/layout/hProcess9"/>
    <dgm:cxn modelId="{AC0ACEB8-968F-4768-BB03-D9A6730E13EE}" type="presParOf" srcId="{1DD5B429-A0F6-4856-B957-A4A98EC80401}" destId="{F79D4D9D-F454-4467-BF9E-11E75C2760A2}" srcOrd="1" destOrd="0" presId="urn:microsoft.com/office/officeart/2005/8/layout/hProcess9"/>
    <dgm:cxn modelId="{5A52F796-53EB-4C80-9605-7B13A8D4A7D9}" type="presParOf" srcId="{1DD5B429-A0F6-4856-B957-A4A98EC80401}" destId="{30A3FD98-1951-4FFC-B63F-0A5E5184E23A}" srcOrd="2" destOrd="0" presId="urn:microsoft.com/office/officeart/2005/8/layout/hProcess9"/>
    <dgm:cxn modelId="{07F7FEF7-91FB-422A-9CE5-188BE8F3E769}" type="presParOf" srcId="{1DD5B429-A0F6-4856-B957-A4A98EC80401}" destId="{33A128C9-A47B-44D3-A4C6-81DBAD722AA8}" srcOrd="3" destOrd="0" presId="urn:microsoft.com/office/officeart/2005/8/layout/hProcess9"/>
    <dgm:cxn modelId="{544BEB7C-542C-4472-8352-5BE4094C515D}" type="presParOf" srcId="{1DD5B429-A0F6-4856-B957-A4A98EC80401}" destId="{388C6414-0144-47A8-A8A9-1380A87E0A1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635DE5-6A01-48C1-A747-13D264AF18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F4BF189-7585-43F1-8D61-354302CFC9E6}">
      <dgm:prSet phldrT="[Текст]"/>
      <dgm:spPr/>
      <dgm:t>
        <a:bodyPr/>
        <a:lstStyle/>
        <a:p>
          <a:r>
            <a:rPr lang="ru-RU" b="0" dirty="0"/>
            <a:t>ЗАДАЧА №2                       Провести цикл культурно-досуговых мероприятий и мастер-классов для целевой группы</a:t>
          </a:r>
        </a:p>
      </dgm:t>
    </dgm:pt>
    <dgm:pt modelId="{492056EB-A0EC-431B-8453-1013F25CEC5E}" type="parTrans" cxnId="{790AE7E7-0782-4917-A70E-4C73D8B39B4C}">
      <dgm:prSet/>
      <dgm:spPr/>
      <dgm:t>
        <a:bodyPr/>
        <a:lstStyle/>
        <a:p>
          <a:endParaRPr lang="ru-RU"/>
        </a:p>
      </dgm:t>
    </dgm:pt>
    <dgm:pt modelId="{729B5E26-1A5B-4EA1-92A7-E31794A2109E}" type="sibTrans" cxnId="{790AE7E7-0782-4917-A70E-4C73D8B39B4C}">
      <dgm:prSet/>
      <dgm:spPr/>
      <dgm:t>
        <a:bodyPr/>
        <a:lstStyle/>
        <a:p>
          <a:endParaRPr lang="ru-RU"/>
        </a:p>
      </dgm:t>
    </dgm:pt>
    <dgm:pt modelId="{98259833-94F4-4325-AE72-CBB4322684A1}">
      <dgm:prSet phldrT="[Текст]"/>
      <dgm:spPr/>
      <dgm:t>
        <a:bodyPr/>
        <a:lstStyle/>
        <a:p>
          <a:r>
            <a:rPr lang="ru-RU" b="0" dirty="0"/>
            <a:t>МЕРОПРИЯТИЯ:           Проведение еженедельных культурно-массовых мероприятий (праздники, концерты, вечера, встречи), мастер-классов в МБУ «ЦКР»</a:t>
          </a:r>
        </a:p>
      </dgm:t>
    </dgm:pt>
    <dgm:pt modelId="{8A920B3E-FB65-45C7-AEF4-D78C200B361D}" type="parTrans" cxnId="{4E701DE0-5E0C-49D3-8806-51B3A0B715BA}">
      <dgm:prSet/>
      <dgm:spPr/>
      <dgm:t>
        <a:bodyPr/>
        <a:lstStyle/>
        <a:p>
          <a:endParaRPr lang="ru-RU"/>
        </a:p>
      </dgm:t>
    </dgm:pt>
    <dgm:pt modelId="{8980793A-9597-436F-836F-05C0485AE2B8}" type="sibTrans" cxnId="{4E701DE0-5E0C-49D3-8806-51B3A0B715BA}">
      <dgm:prSet/>
      <dgm:spPr/>
      <dgm:t>
        <a:bodyPr/>
        <a:lstStyle/>
        <a:p>
          <a:endParaRPr lang="ru-RU"/>
        </a:p>
      </dgm:t>
    </dgm:pt>
    <dgm:pt modelId="{9D4A4823-1D43-464E-951B-255A72778C06}">
      <dgm:prSet phldrT="[Текст]"/>
      <dgm:spPr/>
      <dgm:t>
        <a:bodyPr/>
        <a:lstStyle/>
        <a:p>
          <a:r>
            <a:rPr lang="ru-RU" b="0" dirty="0"/>
            <a:t>РЕЗУЛЬТАТ:                   Проведены не менее 12 культурно-массовых мероприятий, не менее 126 мастер-классов, около 50 кинопоказов для целевых групп. Участники проекта ознакомлены с традиционными народными ремеслами, вовлечены в активную социально-общественную и культурную деятельность Центра </a:t>
          </a:r>
        </a:p>
      </dgm:t>
    </dgm:pt>
    <dgm:pt modelId="{6A846D18-4669-4958-82D6-590275F2526D}" type="parTrans" cxnId="{15A7F107-23F0-45EB-B155-6540639C2D02}">
      <dgm:prSet/>
      <dgm:spPr/>
      <dgm:t>
        <a:bodyPr/>
        <a:lstStyle/>
        <a:p>
          <a:endParaRPr lang="ru-RU"/>
        </a:p>
      </dgm:t>
    </dgm:pt>
    <dgm:pt modelId="{22D90436-2A88-4806-8792-F882D98C9964}" type="sibTrans" cxnId="{15A7F107-23F0-45EB-B155-6540639C2D02}">
      <dgm:prSet/>
      <dgm:spPr/>
      <dgm:t>
        <a:bodyPr/>
        <a:lstStyle/>
        <a:p>
          <a:endParaRPr lang="ru-RU"/>
        </a:p>
      </dgm:t>
    </dgm:pt>
    <dgm:pt modelId="{A6E1BE10-18D2-4C6E-B3E0-0EEBC91F431E}" type="pres">
      <dgm:prSet presAssocID="{5D635DE5-6A01-48C1-A747-13D264AF1849}" presName="CompostProcess" presStyleCnt="0">
        <dgm:presLayoutVars>
          <dgm:dir/>
          <dgm:resizeHandles val="exact"/>
        </dgm:presLayoutVars>
      </dgm:prSet>
      <dgm:spPr/>
    </dgm:pt>
    <dgm:pt modelId="{528D18D5-BF09-4304-9FE6-A566824E7C83}" type="pres">
      <dgm:prSet presAssocID="{5D635DE5-6A01-48C1-A747-13D264AF1849}" presName="arrow" presStyleLbl="bgShp" presStyleIdx="0" presStyleCnt="1"/>
      <dgm:spPr/>
    </dgm:pt>
    <dgm:pt modelId="{1DD5B429-A0F6-4856-B957-A4A98EC80401}" type="pres">
      <dgm:prSet presAssocID="{5D635DE5-6A01-48C1-A747-13D264AF1849}" presName="linearProcess" presStyleCnt="0"/>
      <dgm:spPr/>
    </dgm:pt>
    <dgm:pt modelId="{9095D82D-DB14-4E3F-BA8A-2F8DD33869E9}" type="pres">
      <dgm:prSet presAssocID="{AF4BF189-7585-43F1-8D61-354302CFC9E6}" presName="textNode" presStyleLbl="node1" presStyleIdx="0" presStyleCnt="3" custScaleY="138990">
        <dgm:presLayoutVars>
          <dgm:bulletEnabled val="1"/>
        </dgm:presLayoutVars>
      </dgm:prSet>
      <dgm:spPr/>
    </dgm:pt>
    <dgm:pt modelId="{F79D4D9D-F454-4467-BF9E-11E75C2760A2}" type="pres">
      <dgm:prSet presAssocID="{729B5E26-1A5B-4EA1-92A7-E31794A2109E}" presName="sibTrans" presStyleCnt="0"/>
      <dgm:spPr/>
    </dgm:pt>
    <dgm:pt modelId="{30A3FD98-1951-4FFC-B63F-0A5E5184E23A}" type="pres">
      <dgm:prSet presAssocID="{98259833-94F4-4325-AE72-CBB4322684A1}" presName="textNode" presStyleLbl="node1" presStyleIdx="1" presStyleCnt="3" custScaleY="137477">
        <dgm:presLayoutVars>
          <dgm:bulletEnabled val="1"/>
        </dgm:presLayoutVars>
      </dgm:prSet>
      <dgm:spPr/>
    </dgm:pt>
    <dgm:pt modelId="{33A128C9-A47B-44D3-A4C6-81DBAD722AA8}" type="pres">
      <dgm:prSet presAssocID="{8980793A-9597-436F-836F-05C0485AE2B8}" presName="sibTrans" presStyleCnt="0"/>
      <dgm:spPr/>
    </dgm:pt>
    <dgm:pt modelId="{388C6414-0144-47A8-A8A9-1380A87E0A1E}" type="pres">
      <dgm:prSet presAssocID="{9D4A4823-1D43-464E-951B-255A72778C06}" presName="textNode" presStyleLbl="node1" presStyleIdx="2" presStyleCnt="3" custScaleY="142017">
        <dgm:presLayoutVars>
          <dgm:bulletEnabled val="1"/>
        </dgm:presLayoutVars>
      </dgm:prSet>
      <dgm:spPr/>
    </dgm:pt>
  </dgm:ptLst>
  <dgm:cxnLst>
    <dgm:cxn modelId="{15A7F107-23F0-45EB-B155-6540639C2D02}" srcId="{5D635DE5-6A01-48C1-A747-13D264AF1849}" destId="{9D4A4823-1D43-464E-951B-255A72778C06}" srcOrd="2" destOrd="0" parTransId="{6A846D18-4669-4958-82D6-590275F2526D}" sibTransId="{22D90436-2A88-4806-8792-F882D98C9964}"/>
    <dgm:cxn modelId="{DA5B6052-0624-4300-9518-8D8C88B57611}" type="presOf" srcId="{5D635DE5-6A01-48C1-A747-13D264AF1849}" destId="{A6E1BE10-18D2-4C6E-B3E0-0EEBC91F431E}" srcOrd="0" destOrd="0" presId="urn:microsoft.com/office/officeart/2005/8/layout/hProcess9"/>
    <dgm:cxn modelId="{7E5442A2-1769-4345-81E6-400330318338}" type="presOf" srcId="{9D4A4823-1D43-464E-951B-255A72778C06}" destId="{388C6414-0144-47A8-A8A9-1380A87E0A1E}" srcOrd="0" destOrd="0" presId="urn:microsoft.com/office/officeart/2005/8/layout/hProcess9"/>
    <dgm:cxn modelId="{F0F093B6-C4BD-4476-B1A6-0D3E8DB8F894}" type="presOf" srcId="{98259833-94F4-4325-AE72-CBB4322684A1}" destId="{30A3FD98-1951-4FFC-B63F-0A5E5184E23A}" srcOrd="0" destOrd="0" presId="urn:microsoft.com/office/officeart/2005/8/layout/hProcess9"/>
    <dgm:cxn modelId="{4E701DE0-5E0C-49D3-8806-51B3A0B715BA}" srcId="{5D635DE5-6A01-48C1-A747-13D264AF1849}" destId="{98259833-94F4-4325-AE72-CBB4322684A1}" srcOrd="1" destOrd="0" parTransId="{8A920B3E-FB65-45C7-AEF4-D78C200B361D}" sibTransId="{8980793A-9597-436F-836F-05C0485AE2B8}"/>
    <dgm:cxn modelId="{790AE7E7-0782-4917-A70E-4C73D8B39B4C}" srcId="{5D635DE5-6A01-48C1-A747-13D264AF1849}" destId="{AF4BF189-7585-43F1-8D61-354302CFC9E6}" srcOrd="0" destOrd="0" parTransId="{492056EB-A0EC-431B-8453-1013F25CEC5E}" sibTransId="{729B5E26-1A5B-4EA1-92A7-E31794A2109E}"/>
    <dgm:cxn modelId="{E89540FC-D69D-4F54-AA3F-0B33B2A851CA}" type="presOf" srcId="{AF4BF189-7585-43F1-8D61-354302CFC9E6}" destId="{9095D82D-DB14-4E3F-BA8A-2F8DD33869E9}" srcOrd="0" destOrd="0" presId="urn:microsoft.com/office/officeart/2005/8/layout/hProcess9"/>
    <dgm:cxn modelId="{95ECF423-AFB8-42A3-83EA-E5333876A5BD}" type="presParOf" srcId="{A6E1BE10-18D2-4C6E-B3E0-0EEBC91F431E}" destId="{528D18D5-BF09-4304-9FE6-A566824E7C83}" srcOrd="0" destOrd="0" presId="urn:microsoft.com/office/officeart/2005/8/layout/hProcess9"/>
    <dgm:cxn modelId="{D9A1438E-571B-48DE-B57F-EE2CC0B5793D}" type="presParOf" srcId="{A6E1BE10-18D2-4C6E-B3E0-0EEBC91F431E}" destId="{1DD5B429-A0F6-4856-B957-A4A98EC80401}" srcOrd="1" destOrd="0" presId="urn:microsoft.com/office/officeart/2005/8/layout/hProcess9"/>
    <dgm:cxn modelId="{01D7C5A5-2EF7-46CC-8F9A-CE3B75E65422}" type="presParOf" srcId="{1DD5B429-A0F6-4856-B957-A4A98EC80401}" destId="{9095D82D-DB14-4E3F-BA8A-2F8DD33869E9}" srcOrd="0" destOrd="0" presId="urn:microsoft.com/office/officeart/2005/8/layout/hProcess9"/>
    <dgm:cxn modelId="{AC0ACEB8-968F-4768-BB03-D9A6730E13EE}" type="presParOf" srcId="{1DD5B429-A0F6-4856-B957-A4A98EC80401}" destId="{F79D4D9D-F454-4467-BF9E-11E75C2760A2}" srcOrd="1" destOrd="0" presId="urn:microsoft.com/office/officeart/2005/8/layout/hProcess9"/>
    <dgm:cxn modelId="{5A52F796-53EB-4C80-9605-7B13A8D4A7D9}" type="presParOf" srcId="{1DD5B429-A0F6-4856-B957-A4A98EC80401}" destId="{30A3FD98-1951-4FFC-B63F-0A5E5184E23A}" srcOrd="2" destOrd="0" presId="urn:microsoft.com/office/officeart/2005/8/layout/hProcess9"/>
    <dgm:cxn modelId="{07F7FEF7-91FB-422A-9CE5-188BE8F3E769}" type="presParOf" srcId="{1DD5B429-A0F6-4856-B957-A4A98EC80401}" destId="{33A128C9-A47B-44D3-A4C6-81DBAD722AA8}" srcOrd="3" destOrd="0" presId="urn:microsoft.com/office/officeart/2005/8/layout/hProcess9"/>
    <dgm:cxn modelId="{544BEB7C-542C-4472-8352-5BE4094C515D}" type="presParOf" srcId="{1DD5B429-A0F6-4856-B957-A4A98EC80401}" destId="{388C6414-0144-47A8-A8A9-1380A87E0A1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635DE5-6A01-48C1-A747-13D264AF18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F4BF189-7585-43F1-8D61-354302CFC9E6}">
      <dgm:prSet phldrT="[Текст]"/>
      <dgm:spPr/>
      <dgm:t>
        <a:bodyPr/>
        <a:lstStyle/>
        <a:p>
          <a:r>
            <a:rPr lang="ru-RU" b="1" dirty="0"/>
            <a:t>ЗАДАЧА №3                         </a:t>
          </a:r>
          <a:r>
            <a:rPr lang="ru-RU" b="0" i="0" dirty="0"/>
            <a:t>Создать условия для развития добровольческой деятельности в Октябрьском районе</a:t>
          </a:r>
          <a:endParaRPr lang="ru-RU" b="1" dirty="0"/>
        </a:p>
      </dgm:t>
    </dgm:pt>
    <dgm:pt modelId="{492056EB-A0EC-431B-8453-1013F25CEC5E}" type="parTrans" cxnId="{790AE7E7-0782-4917-A70E-4C73D8B39B4C}">
      <dgm:prSet/>
      <dgm:spPr/>
      <dgm:t>
        <a:bodyPr/>
        <a:lstStyle/>
        <a:p>
          <a:endParaRPr lang="ru-RU"/>
        </a:p>
      </dgm:t>
    </dgm:pt>
    <dgm:pt modelId="{729B5E26-1A5B-4EA1-92A7-E31794A2109E}" type="sibTrans" cxnId="{790AE7E7-0782-4917-A70E-4C73D8B39B4C}">
      <dgm:prSet/>
      <dgm:spPr/>
      <dgm:t>
        <a:bodyPr/>
        <a:lstStyle/>
        <a:p>
          <a:endParaRPr lang="ru-RU"/>
        </a:p>
      </dgm:t>
    </dgm:pt>
    <dgm:pt modelId="{9D4A4823-1D43-464E-951B-255A72778C06}">
      <dgm:prSet phldrT="[Текст]"/>
      <dgm:spPr/>
      <dgm:t>
        <a:bodyPr/>
        <a:lstStyle/>
        <a:p>
          <a:r>
            <a:rPr lang="ru-RU" b="1" dirty="0"/>
            <a:t>РЕЗУЛЬТАТ:                   </a:t>
          </a:r>
          <a:r>
            <a:rPr lang="ru-RU" b="0" i="0" dirty="0"/>
            <a:t>Увеличилось количество волонтеров культуры в Октябрьском районе. Повысилось качество предоставляемых Центром услуг.</a:t>
          </a:r>
          <a:endParaRPr lang="ru-RU" b="1" dirty="0"/>
        </a:p>
      </dgm:t>
    </dgm:pt>
    <dgm:pt modelId="{6A846D18-4669-4958-82D6-590275F2526D}" type="parTrans" cxnId="{15A7F107-23F0-45EB-B155-6540639C2D02}">
      <dgm:prSet/>
      <dgm:spPr/>
      <dgm:t>
        <a:bodyPr/>
        <a:lstStyle/>
        <a:p>
          <a:endParaRPr lang="ru-RU"/>
        </a:p>
      </dgm:t>
    </dgm:pt>
    <dgm:pt modelId="{22D90436-2A88-4806-8792-F882D98C9964}" type="sibTrans" cxnId="{15A7F107-23F0-45EB-B155-6540639C2D02}">
      <dgm:prSet/>
      <dgm:spPr/>
      <dgm:t>
        <a:bodyPr/>
        <a:lstStyle/>
        <a:p>
          <a:endParaRPr lang="ru-RU"/>
        </a:p>
      </dgm:t>
    </dgm:pt>
    <dgm:pt modelId="{98259833-94F4-4325-AE72-CBB4322684A1}">
      <dgm:prSet phldrT="[Текст]"/>
      <dgm:spPr/>
      <dgm:t>
        <a:bodyPr/>
        <a:lstStyle/>
        <a:p>
          <a:r>
            <a:rPr lang="ru-RU" b="1" dirty="0"/>
            <a:t>МЕРОПРИЯТИЯ:             </a:t>
          </a:r>
          <a:r>
            <a:rPr lang="ru-RU" b="0" i="0" dirty="0"/>
            <a:t>Отбор волонтеров из числа жителей Октябрьского района, регистрация на портале </a:t>
          </a:r>
          <a:r>
            <a:rPr lang="ru-RU" b="0" i="0" dirty="0" err="1"/>
            <a:t>Добро.ру</a:t>
          </a:r>
          <a:r>
            <a:rPr lang="ru-RU" b="0" i="0" dirty="0"/>
            <a:t>.                       Обучение добровольцев работе с целевыми группами</a:t>
          </a:r>
          <a:endParaRPr lang="ru-RU" b="1" dirty="0"/>
        </a:p>
      </dgm:t>
    </dgm:pt>
    <dgm:pt modelId="{8980793A-9597-436F-836F-05C0485AE2B8}" type="sibTrans" cxnId="{4E701DE0-5E0C-49D3-8806-51B3A0B715BA}">
      <dgm:prSet/>
      <dgm:spPr/>
      <dgm:t>
        <a:bodyPr/>
        <a:lstStyle/>
        <a:p>
          <a:endParaRPr lang="ru-RU"/>
        </a:p>
      </dgm:t>
    </dgm:pt>
    <dgm:pt modelId="{8A920B3E-FB65-45C7-AEF4-D78C200B361D}" type="parTrans" cxnId="{4E701DE0-5E0C-49D3-8806-51B3A0B715BA}">
      <dgm:prSet/>
      <dgm:spPr/>
      <dgm:t>
        <a:bodyPr/>
        <a:lstStyle/>
        <a:p>
          <a:endParaRPr lang="ru-RU"/>
        </a:p>
      </dgm:t>
    </dgm:pt>
    <dgm:pt modelId="{A6E1BE10-18D2-4C6E-B3E0-0EEBC91F431E}" type="pres">
      <dgm:prSet presAssocID="{5D635DE5-6A01-48C1-A747-13D264AF1849}" presName="CompostProcess" presStyleCnt="0">
        <dgm:presLayoutVars>
          <dgm:dir/>
          <dgm:resizeHandles val="exact"/>
        </dgm:presLayoutVars>
      </dgm:prSet>
      <dgm:spPr/>
    </dgm:pt>
    <dgm:pt modelId="{528D18D5-BF09-4304-9FE6-A566824E7C83}" type="pres">
      <dgm:prSet presAssocID="{5D635DE5-6A01-48C1-A747-13D264AF1849}" presName="arrow" presStyleLbl="bgShp" presStyleIdx="0" presStyleCnt="1"/>
      <dgm:spPr/>
    </dgm:pt>
    <dgm:pt modelId="{1DD5B429-A0F6-4856-B957-A4A98EC80401}" type="pres">
      <dgm:prSet presAssocID="{5D635DE5-6A01-48C1-A747-13D264AF1849}" presName="linearProcess" presStyleCnt="0"/>
      <dgm:spPr/>
    </dgm:pt>
    <dgm:pt modelId="{9095D82D-DB14-4E3F-BA8A-2F8DD33869E9}" type="pres">
      <dgm:prSet presAssocID="{AF4BF189-7585-43F1-8D61-354302CFC9E6}" presName="textNode" presStyleLbl="node1" presStyleIdx="0" presStyleCnt="3" custScaleY="138990">
        <dgm:presLayoutVars>
          <dgm:bulletEnabled val="1"/>
        </dgm:presLayoutVars>
      </dgm:prSet>
      <dgm:spPr/>
    </dgm:pt>
    <dgm:pt modelId="{F79D4D9D-F454-4467-BF9E-11E75C2760A2}" type="pres">
      <dgm:prSet presAssocID="{729B5E26-1A5B-4EA1-92A7-E31794A2109E}" presName="sibTrans" presStyleCnt="0"/>
      <dgm:spPr/>
    </dgm:pt>
    <dgm:pt modelId="{30A3FD98-1951-4FFC-B63F-0A5E5184E23A}" type="pres">
      <dgm:prSet presAssocID="{98259833-94F4-4325-AE72-CBB4322684A1}" presName="textNode" presStyleLbl="node1" presStyleIdx="1" presStyleCnt="3" custScaleY="137477">
        <dgm:presLayoutVars>
          <dgm:bulletEnabled val="1"/>
        </dgm:presLayoutVars>
      </dgm:prSet>
      <dgm:spPr/>
    </dgm:pt>
    <dgm:pt modelId="{33A128C9-A47B-44D3-A4C6-81DBAD722AA8}" type="pres">
      <dgm:prSet presAssocID="{8980793A-9597-436F-836F-05C0485AE2B8}" presName="sibTrans" presStyleCnt="0"/>
      <dgm:spPr/>
    </dgm:pt>
    <dgm:pt modelId="{388C6414-0144-47A8-A8A9-1380A87E0A1E}" type="pres">
      <dgm:prSet presAssocID="{9D4A4823-1D43-464E-951B-255A72778C06}" presName="textNode" presStyleLbl="node1" presStyleIdx="2" presStyleCnt="3" custScaleY="142017">
        <dgm:presLayoutVars>
          <dgm:bulletEnabled val="1"/>
        </dgm:presLayoutVars>
      </dgm:prSet>
      <dgm:spPr/>
    </dgm:pt>
  </dgm:ptLst>
  <dgm:cxnLst>
    <dgm:cxn modelId="{15A7F107-23F0-45EB-B155-6540639C2D02}" srcId="{5D635DE5-6A01-48C1-A747-13D264AF1849}" destId="{9D4A4823-1D43-464E-951B-255A72778C06}" srcOrd="2" destOrd="0" parTransId="{6A846D18-4669-4958-82D6-590275F2526D}" sibTransId="{22D90436-2A88-4806-8792-F882D98C9964}"/>
    <dgm:cxn modelId="{DA5B6052-0624-4300-9518-8D8C88B57611}" type="presOf" srcId="{5D635DE5-6A01-48C1-A747-13D264AF1849}" destId="{A6E1BE10-18D2-4C6E-B3E0-0EEBC91F431E}" srcOrd="0" destOrd="0" presId="urn:microsoft.com/office/officeart/2005/8/layout/hProcess9"/>
    <dgm:cxn modelId="{7E5442A2-1769-4345-81E6-400330318338}" type="presOf" srcId="{9D4A4823-1D43-464E-951B-255A72778C06}" destId="{388C6414-0144-47A8-A8A9-1380A87E0A1E}" srcOrd="0" destOrd="0" presId="urn:microsoft.com/office/officeart/2005/8/layout/hProcess9"/>
    <dgm:cxn modelId="{F0F093B6-C4BD-4476-B1A6-0D3E8DB8F894}" type="presOf" srcId="{98259833-94F4-4325-AE72-CBB4322684A1}" destId="{30A3FD98-1951-4FFC-B63F-0A5E5184E23A}" srcOrd="0" destOrd="0" presId="urn:microsoft.com/office/officeart/2005/8/layout/hProcess9"/>
    <dgm:cxn modelId="{4E701DE0-5E0C-49D3-8806-51B3A0B715BA}" srcId="{5D635DE5-6A01-48C1-A747-13D264AF1849}" destId="{98259833-94F4-4325-AE72-CBB4322684A1}" srcOrd="1" destOrd="0" parTransId="{8A920B3E-FB65-45C7-AEF4-D78C200B361D}" sibTransId="{8980793A-9597-436F-836F-05C0485AE2B8}"/>
    <dgm:cxn modelId="{790AE7E7-0782-4917-A70E-4C73D8B39B4C}" srcId="{5D635DE5-6A01-48C1-A747-13D264AF1849}" destId="{AF4BF189-7585-43F1-8D61-354302CFC9E6}" srcOrd="0" destOrd="0" parTransId="{492056EB-A0EC-431B-8453-1013F25CEC5E}" sibTransId="{729B5E26-1A5B-4EA1-92A7-E31794A2109E}"/>
    <dgm:cxn modelId="{E89540FC-D69D-4F54-AA3F-0B33B2A851CA}" type="presOf" srcId="{AF4BF189-7585-43F1-8D61-354302CFC9E6}" destId="{9095D82D-DB14-4E3F-BA8A-2F8DD33869E9}" srcOrd="0" destOrd="0" presId="urn:microsoft.com/office/officeart/2005/8/layout/hProcess9"/>
    <dgm:cxn modelId="{95ECF423-AFB8-42A3-83EA-E5333876A5BD}" type="presParOf" srcId="{A6E1BE10-18D2-4C6E-B3E0-0EEBC91F431E}" destId="{528D18D5-BF09-4304-9FE6-A566824E7C83}" srcOrd="0" destOrd="0" presId="urn:microsoft.com/office/officeart/2005/8/layout/hProcess9"/>
    <dgm:cxn modelId="{D9A1438E-571B-48DE-B57F-EE2CC0B5793D}" type="presParOf" srcId="{A6E1BE10-18D2-4C6E-B3E0-0EEBC91F431E}" destId="{1DD5B429-A0F6-4856-B957-A4A98EC80401}" srcOrd="1" destOrd="0" presId="urn:microsoft.com/office/officeart/2005/8/layout/hProcess9"/>
    <dgm:cxn modelId="{01D7C5A5-2EF7-46CC-8F9A-CE3B75E65422}" type="presParOf" srcId="{1DD5B429-A0F6-4856-B957-A4A98EC80401}" destId="{9095D82D-DB14-4E3F-BA8A-2F8DD33869E9}" srcOrd="0" destOrd="0" presId="urn:microsoft.com/office/officeart/2005/8/layout/hProcess9"/>
    <dgm:cxn modelId="{AC0ACEB8-968F-4768-BB03-D9A6730E13EE}" type="presParOf" srcId="{1DD5B429-A0F6-4856-B957-A4A98EC80401}" destId="{F79D4D9D-F454-4467-BF9E-11E75C2760A2}" srcOrd="1" destOrd="0" presId="urn:microsoft.com/office/officeart/2005/8/layout/hProcess9"/>
    <dgm:cxn modelId="{5A52F796-53EB-4C80-9605-7B13A8D4A7D9}" type="presParOf" srcId="{1DD5B429-A0F6-4856-B957-A4A98EC80401}" destId="{30A3FD98-1951-4FFC-B63F-0A5E5184E23A}" srcOrd="2" destOrd="0" presId="urn:microsoft.com/office/officeart/2005/8/layout/hProcess9"/>
    <dgm:cxn modelId="{07F7FEF7-91FB-422A-9CE5-188BE8F3E769}" type="presParOf" srcId="{1DD5B429-A0F6-4856-B957-A4A98EC80401}" destId="{33A128C9-A47B-44D3-A4C6-81DBAD722AA8}" srcOrd="3" destOrd="0" presId="urn:microsoft.com/office/officeart/2005/8/layout/hProcess9"/>
    <dgm:cxn modelId="{544BEB7C-542C-4472-8352-5BE4094C515D}" type="presParOf" srcId="{1DD5B429-A0F6-4856-B957-A4A98EC80401}" destId="{388C6414-0144-47A8-A8A9-1380A87E0A1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635DE5-6A01-48C1-A747-13D264AF18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F4BF189-7585-43F1-8D61-354302CFC9E6}">
      <dgm:prSet phldrT="[Текст]"/>
      <dgm:spPr/>
      <dgm:t>
        <a:bodyPr/>
        <a:lstStyle/>
        <a:p>
          <a:r>
            <a:rPr lang="ru-RU" b="0" dirty="0"/>
            <a:t>ЗАДАЧА №4                                               Создать дополнительные условия для улучшения качества жизни граждан пенсионного возраста и других маломобильных групп населения через вовлечение их в оздоровительные, социальные и творческие проекты «Центра культурного развития»</a:t>
          </a:r>
        </a:p>
      </dgm:t>
    </dgm:pt>
    <dgm:pt modelId="{492056EB-A0EC-431B-8453-1013F25CEC5E}" type="parTrans" cxnId="{790AE7E7-0782-4917-A70E-4C73D8B39B4C}">
      <dgm:prSet/>
      <dgm:spPr/>
      <dgm:t>
        <a:bodyPr/>
        <a:lstStyle/>
        <a:p>
          <a:endParaRPr lang="ru-RU"/>
        </a:p>
      </dgm:t>
    </dgm:pt>
    <dgm:pt modelId="{729B5E26-1A5B-4EA1-92A7-E31794A2109E}" type="sibTrans" cxnId="{790AE7E7-0782-4917-A70E-4C73D8B39B4C}">
      <dgm:prSet/>
      <dgm:spPr/>
      <dgm:t>
        <a:bodyPr/>
        <a:lstStyle/>
        <a:p>
          <a:endParaRPr lang="ru-RU"/>
        </a:p>
      </dgm:t>
    </dgm:pt>
    <dgm:pt modelId="{98259833-94F4-4325-AE72-CBB4322684A1}">
      <dgm:prSet phldrT="[Текст]"/>
      <dgm:spPr/>
      <dgm:t>
        <a:bodyPr/>
        <a:lstStyle/>
        <a:p>
          <a:r>
            <a:rPr lang="ru-RU" b="1" dirty="0"/>
            <a:t>МЕРОПРИЯТИЯ:                            О</a:t>
          </a:r>
          <a:r>
            <a:rPr lang="ru-RU" b="0" dirty="0"/>
            <a:t>рганизация встреч с представителями Администрации </a:t>
          </a:r>
          <a:r>
            <a:rPr lang="ru-RU" b="0" dirty="0" err="1"/>
            <a:t>Персиановского</a:t>
          </a:r>
          <a:r>
            <a:rPr lang="ru-RU" b="0" dirty="0"/>
            <a:t> сельского поселения, МБУЗ </a:t>
          </a:r>
          <a:r>
            <a:rPr lang="ru-RU" b="0" dirty="0" err="1"/>
            <a:t>п.Персиановский</a:t>
          </a:r>
          <a:r>
            <a:rPr lang="ru-RU" b="0" dirty="0"/>
            <a:t>, МФЦ Пенсионного  Фонда, УСЗН.                     Организация кинопоказов в Кинозале </a:t>
          </a:r>
          <a:r>
            <a:rPr lang="ru-RU" b="0" dirty="0" err="1"/>
            <a:t>КиноРост</a:t>
          </a:r>
          <a:endParaRPr lang="ru-RU" b="1" dirty="0"/>
        </a:p>
      </dgm:t>
    </dgm:pt>
    <dgm:pt modelId="{8980793A-9597-436F-836F-05C0485AE2B8}" type="sibTrans" cxnId="{4E701DE0-5E0C-49D3-8806-51B3A0B715BA}">
      <dgm:prSet/>
      <dgm:spPr/>
      <dgm:t>
        <a:bodyPr/>
        <a:lstStyle/>
        <a:p>
          <a:endParaRPr lang="ru-RU"/>
        </a:p>
      </dgm:t>
    </dgm:pt>
    <dgm:pt modelId="{8A920B3E-FB65-45C7-AEF4-D78C200B361D}" type="parTrans" cxnId="{4E701DE0-5E0C-49D3-8806-51B3A0B715BA}">
      <dgm:prSet/>
      <dgm:spPr/>
      <dgm:t>
        <a:bodyPr/>
        <a:lstStyle/>
        <a:p>
          <a:endParaRPr lang="ru-RU"/>
        </a:p>
      </dgm:t>
    </dgm:pt>
    <dgm:pt modelId="{18188B24-E47D-4981-BB86-89169510A12C}">
      <dgm:prSet phldrT="[Текст]"/>
      <dgm:spPr/>
      <dgm:t>
        <a:bodyPr/>
        <a:lstStyle/>
        <a:p>
          <a:r>
            <a:rPr lang="ru-RU" b="1" dirty="0"/>
            <a:t>РЕЗУЛЬТАТ:                                     </a:t>
          </a:r>
          <a:r>
            <a:rPr lang="ru-RU" dirty="0"/>
            <a:t>Повысилась социальная активность, расширились коммуникации граждан пенсионного возраста и других маломобильных групп населения. Увеличилось количество посетителей кинозала </a:t>
          </a:r>
          <a:r>
            <a:rPr lang="ru-RU" dirty="0" err="1"/>
            <a:t>КиноРост</a:t>
          </a:r>
          <a:r>
            <a:rPr lang="ru-RU" dirty="0"/>
            <a:t>.                   Представители целевых групп приобщились к практикам здорового образа жизни, правильного питания и сбережения здоровья путем проведения цикла оздоровительных мероприятий.                           Положительные отзывы о деятельности МБУ «ЦКР» </a:t>
          </a:r>
          <a:endParaRPr lang="ru-RU" b="1" dirty="0"/>
        </a:p>
      </dgm:t>
    </dgm:pt>
    <dgm:pt modelId="{1E552D77-3469-42C6-BF63-BA73D3DF4C47}" type="parTrans" cxnId="{51E61F00-1A25-44C5-A4F8-7432ED5EE7EB}">
      <dgm:prSet/>
      <dgm:spPr/>
      <dgm:t>
        <a:bodyPr/>
        <a:lstStyle/>
        <a:p>
          <a:endParaRPr lang="ru-RU"/>
        </a:p>
      </dgm:t>
    </dgm:pt>
    <dgm:pt modelId="{05ED5D7E-7730-41E5-B933-D1B12FA70557}" type="sibTrans" cxnId="{51E61F00-1A25-44C5-A4F8-7432ED5EE7EB}">
      <dgm:prSet/>
      <dgm:spPr/>
      <dgm:t>
        <a:bodyPr/>
        <a:lstStyle/>
        <a:p>
          <a:endParaRPr lang="ru-RU"/>
        </a:p>
      </dgm:t>
    </dgm:pt>
    <dgm:pt modelId="{A6E1BE10-18D2-4C6E-B3E0-0EEBC91F431E}" type="pres">
      <dgm:prSet presAssocID="{5D635DE5-6A01-48C1-A747-13D264AF1849}" presName="CompostProcess" presStyleCnt="0">
        <dgm:presLayoutVars>
          <dgm:dir/>
          <dgm:resizeHandles val="exact"/>
        </dgm:presLayoutVars>
      </dgm:prSet>
      <dgm:spPr/>
    </dgm:pt>
    <dgm:pt modelId="{528D18D5-BF09-4304-9FE6-A566824E7C83}" type="pres">
      <dgm:prSet presAssocID="{5D635DE5-6A01-48C1-A747-13D264AF1849}" presName="arrow" presStyleLbl="bgShp" presStyleIdx="0" presStyleCnt="1"/>
      <dgm:spPr/>
    </dgm:pt>
    <dgm:pt modelId="{1DD5B429-A0F6-4856-B957-A4A98EC80401}" type="pres">
      <dgm:prSet presAssocID="{5D635DE5-6A01-48C1-A747-13D264AF1849}" presName="linearProcess" presStyleCnt="0"/>
      <dgm:spPr/>
    </dgm:pt>
    <dgm:pt modelId="{9095D82D-DB14-4E3F-BA8A-2F8DD33869E9}" type="pres">
      <dgm:prSet presAssocID="{AF4BF189-7585-43F1-8D61-354302CFC9E6}" presName="textNode" presStyleLbl="node1" presStyleIdx="0" presStyleCnt="3" custScaleY="138990">
        <dgm:presLayoutVars>
          <dgm:bulletEnabled val="1"/>
        </dgm:presLayoutVars>
      </dgm:prSet>
      <dgm:spPr/>
    </dgm:pt>
    <dgm:pt modelId="{F79D4D9D-F454-4467-BF9E-11E75C2760A2}" type="pres">
      <dgm:prSet presAssocID="{729B5E26-1A5B-4EA1-92A7-E31794A2109E}" presName="sibTrans" presStyleCnt="0"/>
      <dgm:spPr/>
    </dgm:pt>
    <dgm:pt modelId="{30A3FD98-1951-4FFC-B63F-0A5E5184E23A}" type="pres">
      <dgm:prSet presAssocID="{98259833-94F4-4325-AE72-CBB4322684A1}" presName="textNode" presStyleLbl="node1" presStyleIdx="1" presStyleCnt="3" custScaleY="137477">
        <dgm:presLayoutVars>
          <dgm:bulletEnabled val="1"/>
        </dgm:presLayoutVars>
      </dgm:prSet>
      <dgm:spPr/>
    </dgm:pt>
    <dgm:pt modelId="{B0AB704F-A187-42FC-A971-6D76A11028F1}" type="pres">
      <dgm:prSet presAssocID="{8980793A-9597-436F-836F-05C0485AE2B8}" presName="sibTrans" presStyleCnt="0"/>
      <dgm:spPr/>
    </dgm:pt>
    <dgm:pt modelId="{B538D4D5-8A00-428B-9B3C-9BFDB9BBC243}" type="pres">
      <dgm:prSet presAssocID="{18188B24-E47D-4981-BB86-89169510A12C}" presName="textNode" presStyleLbl="node1" presStyleIdx="2" presStyleCnt="3" custScaleY="191966">
        <dgm:presLayoutVars>
          <dgm:bulletEnabled val="1"/>
        </dgm:presLayoutVars>
      </dgm:prSet>
      <dgm:spPr/>
    </dgm:pt>
  </dgm:ptLst>
  <dgm:cxnLst>
    <dgm:cxn modelId="{51E61F00-1A25-44C5-A4F8-7432ED5EE7EB}" srcId="{5D635DE5-6A01-48C1-A747-13D264AF1849}" destId="{18188B24-E47D-4981-BB86-89169510A12C}" srcOrd="2" destOrd="0" parTransId="{1E552D77-3469-42C6-BF63-BA73D3DF4C47}" sibTransId="{05ED5D7E-7730-41E5-B933-D1B12FA70557}"/>
    <dgm:cxn modelId="{46261D5B-A16B-4746-813C-EA7A0F9F1677}" type="presOf" srcId="{18188B24-E47D-4981-BB86-89169510A12C}" destId="{B538D4D5-8A00-428B-9B3C-9BFDB9BBC243}" srcOrd="0" destOrd="0" presId="urn:microsoft.com/office/officeart/2005/8/layout/hProcess9"/>
    <dgm:cxn modelId="{DA5B6052-0624-4300-9518-8D8C88B57611}" type="presOf" srcId="{5D635DE5-6A01-48C1-A747-13D264AF1849}" destId="{A6E1BE10-18D2-4C6E-B3E0-0EEBC91F431E}" srcOrd="0" destOrd="0" presId="urn:microsoft.com/office/officeart/2005/8/layout/hProcess9"/>
    <dgm:cxn modelId="{F0F093B6-C4BD-4476-B1A6-0D3E8DB8F894}" type="presOf" srcId="{98259833-94F4-4325-AE72-CBB4322684A1}" destId="{30A3FD98-1951-4FFC-B63F-0A5E5184E23A}" srcOrd="0" destOrd="0" presId="urn:microsoft.com/office/officeart/2005/8/layout/hProcess9"/>
    <dgm:cxn modelId="{4E701DE0-5E0C-49D3-8806-51B3A0B715BA}" srcId="{5D635DE5-6A01-48C1-A747-13D264AF1849}" destId="{98259833-94F4-4325-AE72-CBB4322684A1}" srcOrd="1" destOrd="0" parTransId="{8A920B3E-FB65-45C7-AEF4-D78C200B361D}" sibTransId="{8980793A-9597-436F-836F-05C0485AE2B8}"/>
    <dgm:cxn modelId="{790AE7E7-0782-4917-A70E-4C73D8B39B4C}" srcId="{5D635DE5-6A01-48C1-A747-13D264AF1849}" destId="{AF4BF189-7585-43F1-8D61-354302CFC9E6}" srcOrd="0" destOrd="0" parTransId="{492056EB-A0EC-431B-8453-1013F25CEC5E}" sibTransId="{729B5E26-1A5B-4EA1-92A7-E31794A2109E}"/>
    <dgm:cxn modelId="{E89540FC-D69D-4F54-AA3F-0B33B2A851CA}" type="presOf" srcId="{AF4BF189-7585-43F1-8D61-354302CFC9E6}" destId="{9095D82D-DB14-4E3F-BA8A-2F8DD33869E9}" srcOrd="0" destOrd="0" presId="urn:microsoft.com/office/officeart/2005/8/layout/hProcess9"/>
    <dgm:cxn modelId="{95ECF423-AFB8-42A3-83EA-E5333876A5BD}" type="presParOf" srcId="{A6E1BE10-18D2-4C6E-B3E0-0EEBC91F431E}" destId="{528D18D5-BF09-4304-9FE6-A566824E7C83}" srcOrd="0" destOrd="0" presId="urn:microsoft.com/office/officeart/2005/8/layout/hProcess9"/>
    <dgm:cxn modelId="{D9A1438E-571B-48DE-B57F-EE2CC0B5793D}" type="presParOf" srcId="{A6E1BE10-18D2-4C6E-B3E0-0EEBC91F431E}" destId="{1DD5B429-A0F6-4856-B957-A4A98EC80401}" srcOrd="1" destOrd="0" presId="urn:microsoft.com/office/officeart/2005/8/layout/hProcess9"/>
    <dgm:cxn modelId="{01D7C5A5-2EF7-46CC-8F9A-CE3B75E65422}" type="presParOf" srcId="{1DD5B429-A0F6-4856-B957-A4A98EC80401}" destId="{9095D82D-DB14-4E3F-BA8A-2F8DD33869E9}" srcOrd="0" destOrd="0" presId="urn:microsoft.com/office/officeart/2005/8/layout/hProcess9"/>
    <dgm:cxn modelId="{AC0ACEB8-968F-4768-BB03-D9A6730E13EE}" type="presParOf" srcId="{1DD5B429-A0F6-4856-B957-A4A98EC80401}" destId="{F79D4D9D-F454-4467-BF9E-11E75C2760A2}" srcOrd="1" destOrd="0" presId="urn:microsoft.com/office/officeart/2005/8/layout/hProcess9"/>
    <dgm:cxn modelId="{5A52F796-53EB-4C80-9605-7B13A8D4A7D9}" type="presParOf" srcId="{1DD5B429-A0F6-4856-B957-A4A98EC80401}" destId="{30A3FD98-1951-4FFC-B63F-0A5E5184E23A}" srcOrd="2" destOrd="0" presId="urn:microsoft.com/office/officeart/2005/8/layout/hProcess9"/>
    <dgm:cxn modelId="{8E599B47-564D-431C-9D77-48FC5A9AAED5}" type="presParOf" srcId="{1DD5B429-A0F6-4856-B957-A4A98EC80401}" destId="{B0AB704F-A187-42FC-A971-6D76A11028F1}" srcOrd="3" destOrd="0" presId="urn:microsoft.com/office/officeart/2005/8/layout/hProcess9"/>
    <dgm:cxn modelId="{7ACBD31C-BF4D-4956-BA44-DBD9EA01CCD9}" type="presParOf" srcId="{1DD5B429-A0F6-4856-B957-A4A98EC80401}" destId="{B538D4D5-8A00-428B-9B3C-9BFDB9BBC24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635DE5-6A01-48C1-A747-13D264AF18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F4BF189-7585-43F1-8D61-354302CFC9E6}">
      <dgm:prSet phldrT="[Текст]"/>
      <dgm:spPr/>
      <dgm:t>
        <a:bodyPr/>
        <a:lstStyle/>
        <a:p>
          <a:r>
            <a:rPr lang="ru-RU" b="0" dirty="0"/>
            <a:t>ЗАДАЧА №5                                              </a:t>
          </a:r>
          <a:r>
            <a:rPr lang="ru-RU" dirty="0"/>
            <a:t>Обеспечить информационное сопровождение проекта</a:t>
          </a:r>
          <a:endParaRPr lang="ru-RU" b="0" dirty="0"/>
        </a:p>
      </dgm:t>
    </dgm:pt>
    <dgm:pt modelId="{492056EB-A0EC-431B-8453-1013F25CEC5E}" type="parTrans" cxnId="{790AE7E7-0782-4917-A70E-4C73D8B39B4C}">
      <dgm:prSet/>
      <dgm:spPr/>
      <dgm:t>
        <a:bodyPr/>
        <a:lstStyle/>
        <a:p>
          <a:endParaRPr lang="ru-RU"/>
        </a:p>
      </dgm:t>
    </dgm:pt>
    <dgm:pt modelId="{729B5E26-1A5B-4EA1-92A7-E31794A2109E}" type="sibTrans" cxnId="{790AE7E7-0782-4917-A70E-4C73D8B39B4C}">
      <dgm:prSet/>
      <dgm:spPr/>
      <dgm:t>
        <a:bodyPr/>
        <a:lstStyle/>
        <a:p>
          <a:endParaRPr lang="ru-RU"/>
        </a:p>
      </dgm:t>
    </dgm:pt>
    <dgm:pt modelId="{98259833-94F4-4325-AE72-CBB4322684A1}">
      <dgm:prSet phldrT="[Текст]"/>
      <dgm:spPr/>
      <dgm:t>
        <a:bodyPr/>
        <a:lstStyle/>
        <a:p>
          <a:r>
            <a:rPr lang="ru-RU" b="1" dirty="0"/>
            <a:t>МЕРОПРИЯТИЯ:                            Р</a:t>
          </a:r>
          <a:r>
            <a:rPr lang="ru-RU" b="0" dirty="0"/>
            <a:t>екламная кампания о возможности участия целевых групп в проекте (администрации сельских поселений Октябрьского района, сайт, соцсети, СМИ).                                      И</a:t>
          </a:r>
          <a:r>
            <a:rPr lang="ru-RU" dirty="0"/>
            <a:t>нформационное продвижение проекта (освещение реализации проекта в СМИ).</a:t>
          </a:r>
          <a:endParaRPr lang="ru-RU" b="1" dirty="0"/>
        </a:p>
      </dgm:t>
    </dgm:pt>
    <dgm:pt modelId="{8980793A-9597-436F-836F-05C0485AE2B8}" type="sibTrans" cxnId="{4E701DE0-5E0C-49D3-8806-51B3A0B715BA}">
      <dgm:prSet/>
      <dgm:spPr/>
      <dgm:t>
        <a:bodyPr/>
        <a:lstStyle/>
        <a:p>
          <a:endParaRPr lang="ru-RU"/>
        </a:p>
      </dgm:t>
    </dgm:pt>
    <dgm:pt modelId="{8A920B3E-FB65-45C7-AEF4-D78C200B361D}" type="parTrans" cxnId="{4E701DE0-5E0C-49D3-8806-51B3A0B715BA}">
      <dgm:prSet/>
      <dgm:spPr/>
      <dgm:t>
        <a:bodyPr/>
        <a:lstStyle/>
        <a:p>
          <a:endParaRPr lang="ru-RU"/>
        </a:p>
      </dgm:t>
    </dgm:pt>
    <dgm:pt modelId="{18188B24-E47D-4981-BB86-89169510A12C}">
      <dgm:prSet phldrT="[Текст]"/>
      <dgm:spPr/>
      <dgm:t>
        <a:bodyPr/>
        <a:lstStyle/>
        <a:p>
          <a:r>
            <a:rPr lang="ru-RU" b="1" dirty="0"/>
            <a:t>РЕЗУЛЬТАТ:                                     </a:t>
          </a:r>
          <a:r>
            <a:rPr lang="ru-RU" dirty="0"/>
            <a:t>Администрации 11 сельских поселений и жители Октябрьского района оповещены о возможности участия в проекте.                             Сформированы заявки от поселений на посещение Центра.                  Увеличился охват населения услугами в сфере культуры Центра культурного развития</a:t>
          </a:r>
          <a:endParaRPr lang="ru-RU" b="1" dirty="0"/>
        </a:p>
      </dgm:t>
    </dgm:pt>
    <dgm:pt modelId="{1E552D77-3469-42C6-BF63-BA73D3DF4C47}" type="parTrans" cxnId="{51E61F00-1A25-44C5-A4F8-7432ED5EE7EB}">
      <dgm:prSet/>
      <dgm:spPr/>
      <dgm:t>
        <a:bodyPr/>
        <a:lstStyle/>
        <a:p>
          <a:endParaRPr lang="ru-RU"/>
        </a:p>
      </dgm:t>
    </dgm:pt>
    <dgm:pt modelId="{05ED5D7E-7730-41E5-B933-D1B12FA70557}" type="sibTrans" cxnId="{51E61F00-1A25-44C5-A4F8-7432ED5EE7EB}">
      <dgm:prSet/>
      <dgm:spPr/>
      <dgm:t>
        <a:bodyPr/>
        <a:lstStyle/>
        <a:p>
          <a:endParaRPr lang="ru-RU"/>
        </a:p>
      </dgm:t>
    </dgm:pt>
    <dgm:pt modelId="{A6E1BE10-18D2-4C6E-B3E0-0EEBC91F431E}" type="pres">
      <dgm:prSet presAssocID="{5D635DE5-6A01-48C1-A747-13D264AF1849}" presName="CompostProcess" presStyleCnt="0">
        <dgm:presLayoutVars>
          <dgm:dir/>
          <dgm:resizeHandles val="exact"/>
        </dgm:presLayoutVars>
      </dgm:prSet>
      <dgm:spPr/>
    </dgm:pt>
    <dgm:pt modelId="{528D18D5-BF09-4304-9FE6-A566824E7C83}" type="pres">
      <dgm:prSet presAssocID="{5D635DE5-6A01-48C1-A747-13D264AF1849}" presName="arrow" presStyleLbl="bgShp" presStyleIdx="0" presStyleCnt="1"/>
      <dgm:spPr/>
    </dgm:pt>
    <dgm:pt modelId="{1DD5B429-A0F6-4856-B957-A4A98EC80401}" type="pres">
      <dgm:prSet presAssocID="{5D635DE5-6A01-48C1-A747-13D264AF1849}" presName="linearProcess" presStyleCnt="0"/>
      <dgm:spPr/>
    </dgm:pt>
    <dgm:pt modelId="{9095D82D-DB14-4E3F-BA8A-2F8DD33869E9}" type="pres">
      <dgm:prSet presAssocID="{AF4BF189-7585-43F1-8D61-354302CFC9E6}" presName="textNode" presStyleLbl="node1" presStyleIdx="0" presStyleCnt="3" custScaleY="138990">
        <dgm:presLayoutVars>
          <dgm:bulletEnabled val="1"/>
        </dgm:presLayoutVars>
      </dgm:prSet>
      <dgm:spPr/>
    </dgm:pt>
    <dgm:pt modelId="{F79D4D9D-F454-4467-BF9E-11E75C2760A2}" type="pres">
      <dgm:prSet presAssocID="{729B5E26-1A5B-4EA1-92A7-E31794A2109E}" presName="sibTrans" presStyleCnt="0"/>
      <dgm:spPr/>
    </dgm:pt>
    <dgm:pt modelId="{30A3FD98-1951-4FFC-B63F-0A5E5184E23A}" type="pres">
      <dgm:prSet presAssocID="{98259833-94F4-4325-AE72-CBB4322684A1}" presName="textNode" presStyleLbl="node1" presStyleIdx="1" presStyleCnt="3" custScaleY="137477">
        <dgm:presLayoutVars>
          <dgm:bulletEnabled val="1"/>
        </dgm:presLayoutVars>
      </dgm:prSet>
      <dgm:spPr/>
    </dgm:pt>
    <dgm:pt modelId="{B0AB704F-A187-42FC-A971-6D76A11028F1}" type="pres">
      <dgm:prSet presAssocID="{8980793A-9597-436F-836F-05C0485AE2B8}" presName="sibTrans" presStyleCnt="0"/>
      <dgm:spPr/>
    </dgm:pt>
    <dgm:pt modelId="{B538D4D5-8A00-428B-9B3C-9BFDB9BBC243}" type="pres">
      <dgm:prSet presAssocID="{18188B24-E47D-4981-BB86-89169510A12C}" presName="textNode" presStyleLbl="node1" presStyleIdx="2" presStyleCnt="3" custScaleY="191966">
        <dgm:presLayoutVars>
          <dgm:bulletEnabled val="1"/>
        </dgm:presLayoutVars>
      </dgm:prSet>
      <dgm:spPr/>
    </dgm:pt>
  </dgm:ptLst>
  <dgm:cxnLst>
    <dgm:cxn modelId="{51E61F00-1A25-44C5-A4F8-7432ED5EE7EB}" srcId="{5D635DE5-6A01-48C1-A747-13D264AF1849}" destId="{18188B24-E47D-4981-BB86-89169510A12C}" srcOrd="2" destOrd="0" parTransId="{1E552D77-3469-42C6-BF63-BA73D3DF4C47}" sibTransId="{05ED5D7E-7730-41E5-B933-D1B12FA70557}"/>
    <dgm:cxn modelId="{46261D5B-A16B-4746-813C-EA7A0F9F1677}" type="presOf" srcId="{18188B24-E47D-4981-BB86-89169510A12C}" destId="{B538D4D5-8A00-428B-9B3C-9BFDB9BBC243}" srcOrd="0" destOrd="0" presId="urn:microsoft.com/office/officeart/2005/8/layout/hProcess9"/>
    <dgm:cxn modelId="{DA5B6052-0624-4300-9518-8D8C88B57611}" type="presOf" srcId="{5D635DE5-6A01-48C1-A747-13D264AF1849}" destId="{A6E1BE10-18D2-4C6E-B3E0-0EEBC91F431E}" srcOrd="0" destOrd="0" presId="urn:microsoft.com/office/officeart/2005/8/layout/hProcess9"/>
    <dgm:cxn modelId="{F0F093B6-C4BD-4476-B1A6-0D3E8DB8F894}" type="presOf" srcId="{98259833-94F4-4325-AE72-CBB4322684A1}" destId="{30A3FD98-1951-4FFC-B63F-0A5E5184E23A}" srcOrd="0" destOrd="0" presId="urn:microsoft.com/office/officeart/2005/8/layout/hProcess9"/>
    <dgm:cxn modelId="{4E701DE0-5E0C-49D3-8806-51B3A0B715BA}" srcId="{5D635DE5-6A01-48C1-A747-13D264AF1849}" destId="{98259833-94F4-4325-AE72-CBB4322684A1}" srcOrd="1" destOrd="0" parTransId="{8A920B3E-FB65-45C7-AEF4-D78C200B361D}" sibTransId="{8980793A-9597-436F-836F-05C0485AE2B8}"/>
    <dgm:cxn modelId="{790AE7E7-0782-4917-A70E-4C73D8B39B4C}" srcId="{5D635DE5-6A01-48C1-A747-13D264AF1849}" destId="{AF4BF189-7585-43F1-8D61-354302CFC9E6}" srcOrd="0" destOrd="0" parTransId="{492056EB-A0EC-431B-8453-1013F25CEC5E}" sibTransId="{729B5E26-1A5B-4EA1-92A7-E31794A2109E}"/>
    <dgm:cxn modelId="{E89540FC-D69D-4F54-AA3F-0B33B2A851CA}" type="presOf" srcId="{AF4BF189-7585-43F1-8D61-354302CFC9E6}" destId="{9095D82D-DB14-4E3F-BA8A-2F8DD33869E9}" srcOrd="0" destOrd="0" presId="urn:microsoft.com/office/officeart/2005/8/layout/hProcess9"/>
    <dgm:cxn modelId="{95ECF423-AFB8-42A3-83EA-E5333876A5BD}" type="presParOf" srcId="{A6E1BE10-18D2-4C6E-B3E0-0EEBC91F431E}" destId="{528D18D5-BF09-4304-9FE6-A566824E7C83}" srcOrd="0" destOrd="0" presId="urn:microsoft.com/office/officeart/2005/8/layout/hProcess9"/>
    <dgm:cxn modelId="{D9A1438E-571B-48DE-B57F-EE2CC0B5793D}" type="presParOf" srcId="{A6E1BE10-18D2-4C6E-B3E0-0EEBC91F431E}" destId="{1DD5B429-A0F6-4856-B957-A4A98EC80401}" srcOrd="1" destOrd="0" presId="urn:microsoft.com/office/officeart/2005/8/layout/hProcess9"/>
    <dgm:cxn modelId="{01D7C5A5-2EF7-46CC-8F9A-CE3B75E65422}" type="presParOf" srcId="{1DD5B429-A0F6-4856-B957-A4A98EC80401}" destId="{9095D82D-DB14-4E3F-BA8A-2F8DD33869E9}" srcOrd="0" destOrd="0" presId="urn:microsoft.com/office/officeart/2005/8/layout/hProcess9"/>
    <dgm:cxn modelId="{AC0ACEB8-968F-4768-BB03-D9A6730E13EE}" type="presParOf" srcId="{1DD5B429-A0F6-4856-B957-A4A98EC80401}" destId="{F79D4D9D-F454-4467-BF9E-11E75C2760A2}" srcOrd="1" destOrd="0" presId="urn:microsoft.com/office/officeart/2005/8/layout/hProcess9"/>
    <dgm:cxn modelId="{5A52F796-53EB-4C80-9605-7B13A8D4A7D9}" type="presParOf" srcId="{1DD5B429-A0F6-4856-B957-A4A98EC80401}" destId="{30A3FD98-1951-4FFC-B63F-0A5E5184E23A}" srcOrd="2" destOrd="0" presId="urn:microsoft.com/office/officeart/2005/8/layout/hProcess9"/>
    <dgm:cxn modelId="{8E599B47-564D-431C-9D77-48FC5A9AAED5}" type="presParOf" srcId="{1DD5B429-A0F6-4856-B957-A4A98EC80401}" destId="{B0AB704F-A187-42FC-A971-6D76A11028F1}" srcOrd="3" destOrd="0" presId="urn:microsoft.com/office/officeart/2005/8/layout/hProcess9"/>
    <dgm:cxn modelId="{7ACBD31C-BF4D-4956-BA44-DBD9EA01CCD9}" type="presParOf" srcId="{1DD5B429-A0F6-4856-B957-A4A98EC80401}" destId="{B538D4D5-8A00-428B-9B3C-9BFDB9BBC24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E91FE-A995-40CA-B444-A8F0DD1DEA6A}">
      <dsp:nvSpPr>
        <dsp:cNvPr id="0" name=""/>
        <dsp:cNvSpPr/>
      </dsp:nvSpPr>
      <dsp:spPr>
        <a:xfrm>
          <a:off x="0" y="829505"/>
          <a:ext cx="973691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6BAA6-5B80-41DF-B558-9C27659E7F12}">
      <dsp:nvSpPr>
        <dsp:cNvPr id="0" name=""/>
        <dsp:cNvSpPr/>
      </dsp:nvSpPr>
      <dsp:spPr>
        <a:xfrm>
          <a:off x="2144137" y="161713"/>
          <a:ext cx="7592781" cy="853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623" tIns="0" rIns="25762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600" kern="1200" dirty="0"/>
            <a:t>Организовать подвоз граждан пенсионного возраста и других маломобильных групп населения в Центр культурного развития в </a:t>
          </a:r>
          <a:r>
            <a:rPr lang="ru-RU" sz="1600" kern="1200" dirty="0" err="1"/>
            <a:t>п.Персиановский</a:t>
          </a:r>
          <a:r>
            <a:rPr lang="ru-RU" sz="1600" kern="1200" dirty="0"/>
            <a:t>  </a:t>
          </a:r>
        </a:p>
      </dsp:txBody>
      <dsp:txXfrm>
        <a:off x="2185818" y="203394"/>
        <a:ext cx="7509419" cy="770480"/>
      </dsp:txXfrm>
    </dsp:sp>
    <dsp:sp modelId="{D9B6CCE1-022E-4DD2-A743-2862F1A5CAC4}">
      <dsp:nvSpPr>
        <dsp:cNvPr id="0" name=""/>
        <dsp:cNvSpPr/>
      </dsp:nvSpPr>
      <dsp:spPr>
        <a:xfrm>
          <a:off x="0" y="1579014"/>
          <a:ext cx="973691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2BD7D-86BC-45D0-803A-4B57489A613C}">
      <dsp:nvSpPr>
        <dsp:cNvPr id="0" name=""/>
        <dsp:cNvSpPr/>
      </dsp:nvSpPr>
      <dsp:spPr>
        <a:xfrm>
          <a:off x="2182510" y="1191819"/>
          <a:ext cx="7554408" cy="543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623" tIns="0" rIns="25762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+mj-lt"/>
            <a:buNone/>
            <a:tabLst/>
            <a:defRPr/>
          </a:pPr>
          <a:r>
            <a:rPr lang="ru-RU" sz="1600" kern="1200" dirty="0"/>
            <a:t>Провести цикл культурно-досуговых мероприятий и мастер-классов для целевой группы</a:t>
          </a:r>
        </a:p>
      </dsp:txBody>
      <dsp:txXfrm>
        <a:off x="2209046" y="1218355"/>
        <a:ext cx="7501336" cy="490516"/>
      </dsp:txXfrm>
    </dsp:sp>
    <dsp:sp modelId="{B2D15D5E-D2BC-4BD2-8D25-F18B96EFCD6A}">
      <dsp:nvSpPr>
        <dsp:cNvPr id="0" name=""/>
        <dsp:cNvSpPr/>
      </dsp:nvSpPr>
      <dsp:spPr>
        <a:xfrm>
          <a:off x="0" y="2537326"/>
          <a:ext cx="973691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2EFA4-39DD-44EB-9F09-A33FCCAC0FCB}">
      <dsp:nvSpPr>
        <dsp:cNvPr id="0" name=""/>
        <dsp:cNvSpPr/>
      </dsp:nvSpPr>
      <dsp:spPr>
        <a:xfrm>
          <a:off x="2184487" y="1900933"/>
          <a:ext cx="7552431" cy="752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623" tIns="0" rIns="25762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+mj-lt"/>
            <a:buNone/>
            <a:tabLst/>
            <a:defRPr/>
          </a:pPr>
          <a:r>
            <a:rPr lang="ru-RU" sz="1600" kern="1200" dirty="0"/>
            <a:t>Создать условия для развития добровольческой деятельности в Октябрьском районе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ru-RU" sz="1600" kern="1200" dirty="0"/>
        </a:p>
      </dsp:txBody>
      <dsp:txXfrm>
        <a:off x="2221216" y="1937662"/>
        <a:ext cx="7478973" cy="678934"/>
      </dsp:txXfrm>
    </dsp:sp>
    <dsp:sp modelId="{38E51DE6-06EB-4C23-902F-3502E0A8EE78}">
      <dsp:nvSpPr>
        <dsp:cNvPr id="0" name=""/>
        <dsp:cNvSpPr/>
      </dsp:nvSpPr>
      <dsp:spPr>
        <a:xfrm>
          <a:off x="0" y="3793532"/>
          <a:ext cx="973691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29E6E-F97A-48D3-A8CA-179FE20A3028}">
      <dsp:nvSpPr>
        <dsp:cNvPr id="0" name=""/>
        <dsp:cNvSpPr/>
      </dsp:nvSpPr>
      <dsp:spPr>
        <a:xfrm>
          <a:off x="2168779" y="2868217"/>
          <a:ext cx="7568139" cy="1050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623" tIns="0" rIns="25762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+mj-lt"/>
            <a:buNone/>
            <a:tabLst/>
            <a:defRPr/>
          </a:pPr>
          <a:r>
            <a:rPr lang="ru-RU" sz="1600" kern="1200" dirty="0"/>
            <a:t>Создать дополнительные условия для улучшения качества жизни граждан пенсионного возраста и других маломобильных групп населения через вовлечение их в оздоровительные, социальные и творческие проекты «Центра культурного развития»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ru-RU" sz="1600" kern="1200" dirty="0"/>
        </a:p>
      </dsp:txBody>
      <dsp:txXfrm>
        <a:off x="2220050" y="2919488"/>
        <a:ext cx="7465597" cy="947743"/>
      </dsp:txXfrm>
    </dsp:sp>
    <dsp:sp modelId="{CDE160DD-1A9A-4A09-9907-A71287528724}">
      <dsp:nvSpPr>
        <dsp:cNvPr id="0" name=""/>
        <dsp:cNvSpPr/>
      </dsp:nvSpPr>
      <dsp:spPr>
        <a:xfrm>
          <a:off x="0" y="4508026"/>
          <a:ext cx="973691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030B0-C7D4-4ED0-857F-CF3B31851E1F}">
      <dsp:nvSpPr>
        <dsp:cNvPr id="0" name=""/>
        <dsp:cNvSpPr/>
      </dsp:nvSpPr>
      <dsp:spPr>
        <a:xfrm>
          <a:off x="2200777" y="4175290"/>
          <a:ext cx="7536141" cy="508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623" tIns="0" rIns="25762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+mj-lt"/>
            <a:buNone/>
            <a:tabLst/>
            <a:defRPr/>
          </a:pPr>
          <a:r>
            <a:rPr lang="ru-RU" sz="1600" kern="1200" dirty="0"/>
            <a:t>Обеспечить информационное сопровождение проекта</a:t>
          </a:r>
        </a:p>
        <a:p>
          <a:pPr algn="l">
            <a:spcBef>
              <a:spcPct val="0"/>
            </a:spcBef>
            <a:buFont typeface="+mj-lt"/>
            <a:buNone/>
          </a:pPr>
          <a:endParaRPr lang="ru-RU" sz="1600" kern="1200" dirty="0"/>
        </a:p>
      </dsp:txBody>
      <dsp:txXfrm>
        <a:off x="2225604" y="4200117"/>
        <a:ext cx="7486487" cy="458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2A682-627B-41DA-BC84-27D9407F8FA8}">
      <dsp:nvSpPr>
        <dsp:cNvPr id="0" name=""/>
        <dsp:cNvSpPr/>
      </dsp:nvSpPr>
      <dsp:spPr>
        <a:xfrm>
          <a:off x="4505510" y="1489"/>
          <a:ext cx="1293038" cy="840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Более 12 культурно-массовых мероприятий</a:t>
          </a:r>
        </a:p>
      </dsp:txBody>
      <dsp:txXfrm>
        <a:off x="4546539" y="42518"/>
        <a:ext cx="1210980" cy="758417"/>
      </dsp:txXfrm>
    </dsp:sp>
    <dsp:sp modelId="{4DF10940-947A-4FE0-B661-6122C52BDBC5}">
      <dsp:nvSpPr>
        <dsp:cNvPr id="0" name=""/>
        <dsp:cNvSpPr/>
      </dsp:nvSpPr>
      <dsp:spPr>
        <a:xfrm>
          <a:off x="2754357" y="421727"/>
          <a:ext cx="4795343" cy="4795343"/>
        </a:xfrm>
        <a:custGeom>
          <a:avLst/>
          <a:gdLst/>
          <a:ahLst/>
          <a:cxnLst/>
          <a:rect l="0" t="0" r="0" b="0"/>
          <a:pathLst>
            <a:path>
              <a:moveTo>
                <a:pt x="3052738" y="91220"/>
              </a:moveTo>
              <a:arcTo wR="2397671" hR="2397671" stAng="17151320" swAng="12552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80351-F3E6-43E5-BE00-C70270161389}">
      <dsp:nvSpPr>
        <dsp:cNvPr id="0" name=""/>
        <dsp:cNvSpPr/>
      </dsp:nvSpPr>
      <dsp:spPr>
        <a:xfrm>
          <a:off x="6380085" y="904237"/>
          <a:ext cx="1293038" cy="840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Более 126 мастер-классов</a:t>
          </a:r>
        </a:p>
      </dsp:txBody>
      <dsp:txXfrm>
        <a:off x="6421114" y="945266"/>
        <a:ext cx="1210980" cy="758417"/>
      </dsp:txXfrm>
    </dsp:sp>
    <dsp:sp modelId="{D22C1209-EB64-4E30-AAAD-939FD5D3C3E3}">
      <dsp:nvSpPr>
        <dsp:cNvPr id="0" name=""/>
        <dsp:cNvSpPr/>
      </dsp:nvSpPr>
      <dsp:spPr>
        <a:xfrm>
          <a:off x="2754357" y="421727"/>
          <a:ext cx="4795343" cy="4795343"/>
        </a:xfrm>
        <a:custGeom>
          <a:avLst/>
          <a:gdLst/>
          <a:ahLst/>
          <a:cxnLst/>
          <a:rect l="0" t="0" r="0" b="0"/>
          <a:pathLst>
            <a:path>
              <a:moveTo>
                <a:pt x="4546421" y="1333854"/>
              </a:moveTo>
              <a:arcTo wR="2397671" hR="2397671" stAng="20019636" swAng="17254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3C6F0-C0C2-4E91-8D7D-9D0936E1DF16}">
      <dsp:nvSpPr>
        <dsp:cNvPr id="0" name=""/>
        <dsp:cNvSpPr/>
      </dsp:nvSpPr>
      <dsp:spPr>
        <a:xfrm>
          <a:off x="6843067" y="2932693"/>
          <a:ext cx="1293038" cy="840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Прирост охвата населения услугами на более 1500 человек</a:t>
          </a:r>
        </a:p>
      </dsp:txBody>
      <dsp:txXfrm>
        <a:off x="6884096" y="2973722"/>
        <a:ext cx="1210980" cy="758417"/>
      </dsp:txXfrm>
    </dsp:sp>
    <dsp:sp modelId="{D8E36472-AD50-4EBF-B0DD-CA5A6CF1169B}">
      <dsp:nvSpPr>
        <dsp:cNvPr id="0" name=""/>
        <dsp:cNvSpPr/>
      </dsp:nvSpPr>
      <dsp:spPr>
        <a:xfrm>
          <a:off x="2754357" y="421727"/>
          <a:ext cx="4795343" cy="4795343"/>
        </a:xfrm>
        <a:custGeom>
          <a:avLst/>
          <a:gdLst/>
          <a:ahLst/>
          <a:cxnLst/>
          <a:rect l="0" t="0" r="0" b="0"/>
          <a:pathLst>
            <a:path>
              <a:moveTo>
                <a:pt x="4593644" y="3360238"/>
              </a:moveTo>
              <a:arcTo wR="2397671" hR="2397671" stAng="1420164" swAng="13577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2C7E8-CFA4-43DB-BBAA-B1F600DB54F9}">
      <dsp:nvSpPr>
        <dsp:cNvPr id="0" name=""/>
        <dsp:cNvSpPr/>
      </dsp:nvSpPr>
      <dsp:spPr>
        <a:xfrm>
          <a:off x="5545821" y="4559389"/>
          <a:ext cx="1293038" cy="840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Около 50 дополнительных кинопоказов</a:t>
          </a:r>
        </a:p>
      </dsp:txBody>
      <dsp:txXfrm>
        <a:off x="5586850" y="4600418"/>
        <a:ext cx="1210980" cy="758417"/>
      </dsp:txXfrm>
    </dsp:sp>
    <dsp:sp modelId="{18C3EFAC-C1A1-4E18-9724-E15568397656}">
      <dsp:nvSpPr>
        <dsp:cNvPr id="0" name=""/>
        <dsp:cNvSpPr/>
      </dsp:nvSpPr>
      <dsp:spPr>
        <a:xfrm>
          <a:off x="2754357" y="421727"/>
          <a:ext cx="4795343" cy="4795343"/>
        </a:xfrm>
        <a:custGeom>
          <a:avLst/>
          <a:gdLst/>
          <a:ahLst/>
          <a:cxnLst/>
          <a:rect l="0" t="0" r="0" b="0"/>
          <a:pathLst>
            <a:path>
              <a:moveTo>
                <a:pt x="2783692" y="4764065"/>
              </a:moveTo>
              <a:arcTo wR="2397671" hR="2397671" stAng="4844110" swAng="11117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C27E8-F689-4DA8-BBCA-17C01051CA5B}">
      <dsp:nvSpPr>
        <dsp:cNvPr id="0" name=""/>
        <dsp:cNvSpPr/>
      </dsp:nvSpPr>
      <dsp:spPr>
        <a:xfrm>
          <a:off x="3465199" y="4559389"/>
          <a:ext cx="1293038" cy="840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Привлечение более 50 волонтеров</a:t>
          </a:r>
        </a:p>
      </dsp:txBody>
      <dsp:txXfrm>
        <a:off x="3506228" y="4600418"/>
        <a:ext cx="1210980" cy="758417"/>
      </dsp:txXfrm>
    </dsp:sp>
    <dsp:sp modelId="{0076A1F5-4BEB-4B28-BFEF-00CB6041BA2B}">
      <dsp:nvSpPr>
        <dsp:cNvPr id="0" name=""/>
        <dsp:cNvSpPr/>
      </dsp:nvSpPr>
      <dsp:spPr>
        <a:xfrm>
          <a:off x="2754357" y="421727"/>
          <a:ext cx="4795343" cy="4795343"/>
        </a:xfrm>
        <a:custGeom>
          <a:avLst/>
          <a:gdLst/>
          <a:ahLst/>
          <a:cxnLst/>
          <a:rect l="0" t="0" r="0" b="0"/>
          <a:pathLst>
            <a:path>
              <a:moveTo>
                <a:pt x="741095" y="4131046"/>
              </a:moveTo>
              <a:arcTo wR="2397671" hR="2397671" stAng="8022133" swAng="13577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D4186-CF47-4C7D-9096-E91E2AB13A30}">
      <dsp:nvSpPr>
        <dsp:cNvPr id="0" name=""/>
        <dsp:cNvSpPr/>
      </dsp:nvSpPr>
      <dsp:spPr>
        <a:xfrm>
          <a:off x="2167952" y="2932693"/>
          <a:ext cx="1293038" cy="840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Не менее 50 подвозов в ЦКР и обратно</a:t>
          </a:r>
        </a:p>
      </dsp:txBody>
      <dsp:txXfrm>
        <a:off x="2208981" y="2973722"/>
        <a:ext cx="1210980" cy="758417"/>
      </dsp:txXfrm>
    </dsp:sp>
    <dsp:sp modelId="{C610076C-8053-45E3-9BB2-80F8882AC4AA}">
      <dsp:nvSpPr>
        <dsp:cNvPr id="0" name=""/>
        <dsp:cNvSpPr/>
      </dsp:nvSpPr>
      <dsp:spPr>
        <a:xfrm>
          <a:off x="2754357" y="421727"/>
          <a:ext cx="4795343" cy="4795343"/>
        </a:xfrm>
        <a:custGeom>
          <a:avLst/>
          <a:gdLst/>
          <a:ahLst/>
          <a:cxnLst/>
          <a:rect l="0" t="0" r="0" b="0"/>
          <a:pathLst>
            <a:path>
              <a:moveTo>
                <a:pt x="2135" y="2498835"/>
              </a:moveTo>
              <a:arcTo wR="2397671" hR="2397671" stAng="10654910" swAng="17254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CDA82-B363-4426-9D20-05C88899F8BE}">
      <dsp:nvSpPr>
        <dsp:cNvPr id="0" name=""/>
        <dsp:cNvSpPr/>
      </dsp:nvSpPr>
      <dsp:spPr>
        <a:xfrm>
          <a:off x="2630934" y="904237"/>
          <a:ext cx="1293038" cy="840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Не менее 30 публикаций в СМИ</a:t>
          </a:r>
        </a:p>
      </dsp:txBody>
      <dsp:txXfrm>
        <a:off x="2671963" y="945266"/>
        <a:ext cx="1210980" cy="758417"/>
      </dsp:txXfrm>
    </dsp:sp>
    <dsp:sp modelId="{92007089-3F9D-428F-B1D0-85FC908AFE3D}">
      <dsp:nvSpPr>
        <dsp:cNvPr id="0" name=""/>
        <dsp:cNvSpPr/>
      </dsp:nvSpPr>
      <dsp:spPr>
        <a:xfrm>
          <a:off x="2754357" y="421727"/>
          <a:ext cx="4795343" cy="4795343"/>
        </a:xfrm>
        <a:custGeom>
          <a:avLst/>
          <a:gdLst/>
          <a:ahLst/>
          <a:cxnLst/>
          <a:rect l="0" t="0" r="0" b="0"/>
          <a:pathLst>
            <a:path>
              <a:moveTo>
                <a:pt x="962212" y="477180"/>
              </a:moveTo>
              <a:arcTo wR="2397671" hR="2397671" stAng="13993438" swAng="12552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D18D5-BF09-4304-9FE6-A566824E7C83}">
      <dsp:nvSpPr>
        <dsp:cNvPr id="0" name=""/>
        <dsp:cNvSpPr/>
      </dsp:nvSpPr>
      <dsp:spPr>
        <a:xfrm>
          <a:off x="808188" y="0"/>
          <a:ext cx="9159474" cy="464715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5D82D-DB14-4E3F-BA8A-2F8DD33869E9}">
      <dsp:nvSpPr>
        <dsp:cNvPr id="0" name=""/>
        <dsp:cNvSpPr/>
      </dsp:nvSpPr>
      <dsp:spPr>
        <a:xfrm>
          <a:off x="5261" y="1031762"/>
          <a:ext cx="3472686" cy="2583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ЗАДАЧА №1              Организовать подвоз граждан пенсионного возраста и других маломобильных групп населения в Центр культурного развития в </a:t>
          </a:r>
          <a:r>
            <a:rPr lang="ru-RU" sz="1700" b="1" kern="1200" dirty="0" err="1"/>
            <a:t>п.Персиановский</a:t>
          </a:r>
          <a:endParaRPr lang="ru-RU" sz="1700" b="1" kern="1200" dirty="0"/>
        </a:p>
      </dsp:txBody>
      <dsp:txXfrm>
        <a:off x="131384" y="1157885"/>
        <a:ext cx="3220440" cy="2331387"/>
      </dsp:txXfrm>
    </dsp:sp>
    <dsp:sp modelId="{30A3FD98-1951-4FFC-B63F-0A5E5184E23A}">
      <dsp:nvSpPr>
        <dsp:cNvPr id="0" name=""/>
        <dsp:cNvSpPr/>
      </dsp:nvSpPr>
      <dsp:spPr>
        <a:xfrm>
          <a:off x="3651582" y="1045824"/>
          <a:ext cx="3472686" cy="25555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МЕРОПРИЯТИЯ:    Оформление соответствующей документации для аренды транспортного средства;   Составление графика движения автобуса.</a:t>
          </a:r>
        </a:p>
      </dsp:txBody>
      <dsp:txXfrm>
        <a:off x="3776332" y="1170574"/>
        <a:ext cx="3223186" cy="2306009"/>
      </dsp:txXfrm>
    </dsp:sp>
    <dsp:sp modelId="{388C6414-0144-47A8-A8A9-1380A87E0A1E}">
      <dsp:nvSpPr>
        <dsp:cNvPr id="0" name=""/>
        <dsp:cNvSpPr/>
      </dsp:nvSpPr>
      <dsp:spPr>
        <a:xfrm>
          <a:off x="7297903" y="1003628"/>
          <a:ext cx="3472686" cy="26399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РЕЗУЛЬТАТ:             Организован еженедельный (не менее 50 раз) подвоз граждан пенсионного возраста и маломобильных групп населения (не менее 1500 человек) из удаленных населенных пунктов в ЦКР </a:t>
          </a:r>
          <a:r>
            <a:rPr lang="ru-RU" sz="1700" b="1" kern="1200" dirty="0" err="1"/>
            <a:t>п.Персиановский</a:t>
          </a:r>
          <a:r>
            <a:rPr lang="ru-RU" sz="1700" b="1" kern="1200" dirty="0"/>
            <a:t> по утвержденному графику</a:t>
          </a:r>
        </a:p>
      </dsp:txBody>
      <dsp:txXfrm>
        <a:off x="7426772" y="1132497"/>
        <a:ext cx="3214948" cy="23821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D18D5-BF09-4304-9FE6-A566824E7C83}">
      <dsp:nvSpPr>
        <dsp:cNvPr id="0" name=""/>
        <dsp:cNvSpPr/>
      </dsp:nvSpPr>
      <dsp:spPr>
        <a:xfrm>
          <a:off x="808188" y="0"/>
          <a:ext cx="9159474" cy="464715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5D82D-DB14-4E3F-BA8A-2F8DD33869E9}">
      <dsp:nvSpPr>
        <dsp:cNvPr id="0" name=""/>
        <dsp:cNvSpPr/>
      </dsp:nvSpPr>
      <dsp:spPr>
        <a:xfrm>
          <a:off x="11575" y="1031762"/>
          <a:ext cx="3468477" cy="2583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ЗАДАЧА №2                       Провести цикл культурно-досуговых мероприятий и мастер-классов для целевой группы</a:t>
          </a:r>
        </a:p>
      </dsp:txBody>
      <dsp:txXfrm>
        <a:off x="137698" y="1157885"/>
        <a:ext cx="3216231" cy="2331387"/>
      </dsp:txXfrm>
    </dsp:sp>
    <dsp:sp modelId="{30A3FD98-1951-4FFC-B63F-0A5E5184E23A}">
      <dsp:nvSpPr>
        <dsp:cNvPr id="0" name=""/>
        <dsp:cNvSpPr/>
      </dsp:nvSpPr>
      <dsp:spPr>
        <a:xfrm>
          <a:off x="3653687" y="1045824"/>
          <a:ext cx="3468477" cy="25555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МЕРОПРИЯТИЯ:           Проведение еженедельных культурно-массовых мероприятий (праздники, концерты, вечера, встречи), мастер-классов в МБУ «ЦКР»</a:t>
          </a:r>
        </a:p>
      </dsp:txBody>
      <dsp:txXfrm>
        <a:off x="3778437" y="1170574"/>
        <a:ext cx="3218977" cy="2306009"/>
      </dsp:txXfrm>
    </dsp:sp>
    <dsp:sp modelId="{388C6414-0144-47A8-A8A9-1380A87E0A1E}">
      <dsp:nvSpPr>
        <dsp:cNvPr id="0" name=""/>
        <dsp:cNvSpPr/>
      </dsp:nvSpPr>
      <dsp:spPr>
        <a:xfrm>
          <a:off x="7295799" y="1003628"/>
          <a:ext cx="3468477" cy="26399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РЕЗУЛЬТАТ:                   Проведены не менее 12 культурно-массовых мероприятий, не менее 126 мастер-классов, около 50 кинопоказов для целевых групп. Участники проекта ознакомлены с традиционными народными ремеслами, вовлечены в активную социально-общественную и культурную деятельность Центра </a:t>
          </a:r>
        </a:p>
      </dsp:txBody>
      <dsp:txXfrm>
        <a:off x="7424668" y="1132497"/>
        <a:ext cx="3210739" cy="23821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D18D5-BF09-4304-9FE6-A566824E7C83}">
      <dsp:nvSpPr>
        <dsp:cNvPr id="0" name=""/>
        <dsp:cNvSpPr/>
      </dsp:nvSpPr>
      <dsp:spPr>
        <a:xfrm>
          <a:off x="808188" y="0"/>
          <a:ext cx="9159474" cy="464715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5D82D-DB14-4E3F-BA8A-2F8DD33869E9}">
      <dsp:nvSpPr>
        <dsp:cNvPr id="0" name=""/>
        <dsp:cNvSpPr/>
      </dsp:nvSpPr>
      <dsp:spPr>
        <a:xfrm>
          <a:off x="11575" y="1031762"/>
          <a:ext cx="3468477" cy="2583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ЗАДАЧА №3                         </a:t>
          </a:r>
          <a:r>
            <a:rPr lang="ru-RU" sz="1800" b="0" i="0" kern="1200" dirty="0"/>
            <a:t>Создать условия для развития добровольческой деятельности в Октябрьском районе</a:t>
          </a:r>
          <a:endParaRPr lang="ru-RU" sz="1800" b="1" kern="1200" dirty="0"/>
        </a:p>
      </dsp:txBody>
      <dsp:txXfrm>
        <a:off x="137698" y="1157885"/>
        <a:ext cx="3216231" cy="2331387"/>
      </dsp:txXfrm>
    </dsp:sp>
    <dsp:sp modelId="{30A3FD98-1951-4FFC-B63F-0A5E5184E23A}">
      <dsp:nvSpPr>
        <dsp:cNvPr id="0" name=""/>
        <dsp:cNvSpPr/>
      </dsp:nvSpPr>
      <dsp:spPr>
        <a:xfrm>
          <a:off x="3653687" y="1045824"/>
          <a:ext cx="3468477" cy="25555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МЕРОПРИЯТИЯ:             </a:t>
          </a:r>
          <a:r>
            <a:rPr lang="ru-RU" sz="1800" b="0" i="0" kern="1200" dirty="0"/>
            <a:t>Отбор волонтеров из числа жителей Октябрьского района, регистрация на портале </a:t>
          </a:r>
          <a:r>
            <a:rPr lang="ru-RU" sz="1800" b="0" i="0" kern="1200" dirty="0" err="1"/>
            <a:t>Добро.ру</a:t>
          </a:r>
          <a:r>
            <a:rPr lang="ru-RU" sz="1800" b="0" i="0" kern="1200" dirty="0"/>
            <a:t>.                       Обучение добровольцев работе с целевыми группами</a:t>
          </a:r>
          <a:endParaRPr lang="ru-RU" sz="1800" b="1" kern="1200" dirty="0"/>
        </a:p>
      </dsp:txBody>
      <dsp:txXfrm>
        <a:off x="3778437" y="1170574"/>
        <a:ext cx="3218977" cy="2306009"/>
      </dsp:txXfrm>
    </dsp:sp>
    <dsp:sp modelId="{388C6414-0144-47A8-A8A9-1380A87E0A1E}">
      <dsp:nvSpPr>
        <dsp:cNvPr id="0" name=""/>
        <dsp:cNvSpPr/>
      </dsp:nvSpPr>
      <dsp:spPr>
        <a:xfrm>
          <a:off x="7295799" y="1003628"/>
          <a:ext cx="3468477" cy="26399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РЕЗУЛЬТАТ:                   </a:t>
          </a:r>
          <a:r>
            <a:rPr lang="ru-RU" sz="1800" b="0" i="0" kern="1200" dirty="0"/>
            <a:t>Увеличилось количество волонтеров культуры в Октябрьском районе. Повысилось качество предоставляемых Центром услуг.</a:t>
          </a:r>
          <a:endParaRPr lang="ru-RU" sz="1800" b="1" kern="1200" dirty="0"/>
        </a:p>
      </dsp:txBody>
      <dsp:txXfrm>
        <a:off x="7424668" y="1132497"/>
        <a:ext cx="3210739" cy="23821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D18D5-BF09-4304-9FE6-A566824E7C83}">
      <dsp:nvSpPr>
        <dsp:cNvPr id="0" name=""/>
        <dsp:cNvSpPr/>
      </dsp:nvSpPr>
      <dsp:spPr>
        <a:xfrm>
          <a:off x="808188" y="0"/>
          <a:ext cx="9159474" cy="464715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5D82D-DB14-4E3F-BA8A-2F8DD33869E9}">
      <dsp:nvSpPr>
        <dsp:cNvPr id="0" name=""/>
        <dsp:cNvSpPr/>
      </dsp:nvSpPr>
      <dsp:spPr>
        <a:xfrm>
          <a:off x="5261" y="1031762"/>
          <a:ext cx="3472686" cy="2583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 dirty="0"/>
            <a:t>ЗАДАЧА №4                                               Создать дополнительные условия для улучшения качества жизни граждан пенсионного возраста и других маломобильных групп населения через вовлечение их в оздоровительные, социальные и творческие проекты «Центра культурного развития»</a:t>
          </a:r>
        </a:p>
      </dsp:txBody>
      <dsp:txXfrm>
        <a:off x="131384" y="1157885"/>
        <a:ext cx="3220440" cy="2331387"/>
      </dsp:txXfrm>
    </dsp:sp>
    <dsp:sp modelId="{30A3FD98-1951-4FFC-B63F-0A5E5184E23A}">
      <dsp:nvSpPr>
        <dsp:cNvPr id="0" name=""/>
        <dsp:cNvSpPr/>
      </dsp:nvSpPr>
      <dsp:spPr>
        <a:xfrm>
          <a:off x="3651582" y="1045824"/>
          <a:ext cx="3472686" cy="25555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МЕРОПРИЯТИЯ:                            О</a:t>
          </a:r>
          <a:r>
            <a:rPr lang="ru-RU" sz="1500" b="0" kern="1200" dirty="0"/>
            <a:t>рганизация встреч с представителями Администрации </a:t>
          </a:r>
          <a:r>
            <a:rPr lang="ru-RU" sz="1500" b="0" kern="1200" dirty="0" err="1"/>
            <a:t>Персиановского</a:t>
          </a:r>
          <a:r>
            <a:rPr lang="ru-RU" sz="1500" b="0" kern="1200" dirty="0"/>
            <a:t> сельского поселения, МБУЗ </a:t>
          </a:r>
          <a:r>
            <a:rPr lang="ru-RU" sz="1500" b="0" kern="1200" dirty="0" err="1"/>
            <a:t>п.Персиановский</a:t>
          </a:r>
          <a:r>
            <a:rPr lang="ru-RU" sz="1500" b="0" kern="1200" dirty="0"/>
            <a:t>, МФЦ Пенсионного  Фонда, УСЗН.                     Организация кинопоказов в Кинозале </a:t>
          </a:r>
          <a:r>
            <a:rPr lang="ru-RU" sz="1500" b="0" kern="1200" dirty="0" err="1"/>
            <a:t>КиноРост</a:t>
          </a:r>
          <a:endParaRPr lang="ru-RU" sz="1500" b="1" kern="1200" dirty="0"/>
        </a:p>
      </dsp:txBody>
      <dsp:txXfrm>
        <a:off x="3776332" y="1170574"/>
        <a:ext cx="3223186" cy="2306009"/>
      </dsp:txXfrm>
    </dsp:sp>
    <dsp:sp modelId="{B538D4D5-8A00-428B-9B3C-9BFDB9BBC243}">
      <dsp:nvSpPr>
        <dsp:cNvPr id="0" name=""/>
        <dsp:cNvSpPr/>
      </dsp:nvSpPr>
      <dsp:spPr>
        <a:xfrm>
          <a:off x="7297903" y="539386"/>
          <a:ext cx="3472686" cy="3568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РЕЗУЛЬТАТ:                                     </a:t>
          </a:r>
          <a:r>
            <a:rPr lang="ru-RU" sz="1500" kern="1200" dirty="0"/>
            <a:t>Повысилась социальная активность, расширились коммуникации граждан пенсионного возраста и других маломобильных групп населения. Увеличилось количество посетителей кинозала </a:t>
          </a:r>
          <a:r>
            <a:rPr lang="ru-RU" sz="1500" kern="1200" dirty="0" err="1"/>
            <a:t>КиноРост</a:t>
          </a:r>
          <a:r>
            <a:rPr lang="ru-RU" sz="1500" kern="1200" dirty="0"/>
            <a:t>.                   Представители целевых групп приобщились к практикам здорового образа жизни, правильного питания и сбережения здоровья путем проведения цикла оздоровительных мероприятий.                           Положительные отзывы о деятельности МБУ «ЦКР» </a:t>
          </a:r>
          <a:endParaRPr lang="ru-RU" sz="1500" b="1" kern="1200" dirty="0"/>
        </a:p>
      </dsp:txBody>
      <dsp:txXfrm>
        <a:off x="7467426" y="708909"/>
        <a:ext cx="3133640" cy="32293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D18D5-BF09-4304-9FE6-A566824E7C83}">
      <dsp:nvSpPr>
        <dsp:cNvPr id="0" name=""/>
        <dsp:cNvSpPr/>
      </dsp:nvSpPr>
      <dsp:spPr>
        <a:xfrm>
          <a:off x="808188" y="0"/>
          <a:ext cx="9159474" cy="464715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5D82D-DB14-4E3F-BA8A-2F8DD33869E9}">
      <dsp:nvSpPr>
        <dsp:cNvPr id="0" name=""/>
        <dsp:cNvSpPr/>
      </dsp:nvSpPr>
      <dsp:spPr>
        <a:xfrm>
          <a:off x="5261" y="1031762"/>
          <a:ext cx="3472686" cy="2583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 dirty="0"/>
            <a:t>ЗАДАЧА №5                                              </a:t>
          </a:r>
          <a:r>
            <a:rPr lang="ru-RU" sz="1500" kern="1200" dirty="0"/>
            <a:t>Обеспечить информационное сопровождение проекта</a:t>
          </a:r>
          <a:endParaRPr lang="ru-RU" sz="1500" b="0" kern="1200" dirty="0"/>
        </a:p>
      </dsp:txBody>
      <dsp:txXfrm>
        <a:off x="131384" y="1157885"/>
        <a:ext cx="3220440" cy="2331387"/>
      </dsp:txXfrm>
    </dsp:sp>
    <dsp:sp modelId="{30A3FD98-1951-4FFC-B63F-0A5E5184E23A}">
      <dsp:nvSpPr>
        <dsp:cNvPr id="0" name=""/>
        <dsp:cNvSpPr/>
      </dsp:nvSpPr>
      <dsp:spPr>
        <a:xfrm>
          <a:off x="3651582" y="1045824"/>
          <a:ext cx="3472686" cy="25555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МЕРОПРИЯТИЯ:                            Р</a:t>
          </a:r>
          <a:r>
            <a:rPr lang="ru-RU" sz="1400" b="0" kern="1200" dirty="0"/>
            <a:t>екламная кампания о возможности участия целевых групп в проекте (администрации сельских поселений Октябрьского района, сайт, соцсети, СМИ).                                      И</a:t>
          </a:r>
          <a:r>
            <a:rPr lang="ru-RU" sz="1400" kern="1200" dirty="0"/>
            <a:t>нформационное продвижение проекта (освещение реализации проекта в СМИ).</a:t>
          </a:r>
          <a:endParaRPr lang="ru-RU" sz="1400" b="1" kern="1200" dirty="0"/>
        </a:p>
      </dsp:txBody>
      <dsp:txXfrm>
        <a:off x="3776332" y="1170574"/>
        <a:ext cx="3223186" cy="2306009"/>
      </dsp:txXfrm>
    </dsp:sp>
    <dsp:sp modelId="{B538D4D5-8A00-428B-9B3C-9BFDB9BBC243}">
      <dsp:nvSpPr>
        <dsp:cNvPr id="0" name=""/>
        <dsp:cNvSpPr/>
      </dsp:nvSpPr>
      <dsp:spPr>
        <a:xfrm>
          <a:off x="7297903" y="539386"/>
          <a:ext cx="3472686" cy="3568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РЕЗУЛЬТАТ:                                     </a:t>
          </a:r>
          <a:r>
            <a:rPr lang="ru-RU" sz="1400" kern="1200" dirty="0"/>
            <a:t>Администрации 11 сельских поселений и жители Октябрьского района оповещены о возможности участия в проекте.                             Сформированы заявки от поселений на посещение Центра.                  Увеличился охват населения услугами в сфере культуры Центра культурного развития</a:t>
          </a:r>
          <a:endParaRPr lang="ru-RU" sz="1400" b="1" kern="1200" dirty="0"/>
        </a:p>
      </dsp:txBody>
      <dsp:txXfrm>
        <a:off x="7467426" y="708909"/>
        <a:ext cx="3133640" cy="3229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69CAFC2-88DF-4EAD-AFF2-8EE89E407DA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64AD23-DEF9-4433-9787-E01EC9F14FF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90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FC2-88DF-4EAD-AFF2-8EE89E407DA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D23-DEF9-4433-9787-E01EC9F14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76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FC2-88DF-4EAD-AFF2-8EE89E407DA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D23-DEF9-4433-9787-E01EC9F14FF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602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FC2-88DF-4EAD-AFF2-8EE89E407DA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D23-DEF9-4433-9787-E01EC9F14FF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336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FC2-88DF-4EAD-AFF2-8EE89E407DA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D23-DEF9-4433-9787-E01EC9F14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61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FC2-88DF-4EAD-AFF2-8EE89E407DA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D23-DEF9-4433-9787-E01EC9F14FF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919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FC2-88DF-4EAD-AFF2-8EE89E407DA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D23-DEF9-4433-9787-E01EC9F14FF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1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FC2-88DF-4EAD-AFF2-8EE89E407DA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D23-DEF9-4433-9787-E01EC9F14FF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723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FC2-88DF-4EAD-AFF2-8EE89E407DA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D23-DEF9-4433-9787-E01EC9F14FF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38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FC2-88DF-4EAD-AFF2-8EE89E407DA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D23-DEF9-4433-9787-E01EC9F14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FC2-88DF-4EAD-AFF2-8EE89E407DA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D23-DEF9-4433-9787-E01EC9F14FF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22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FC2-88DF-4EAD-AFF2-8EE89E407DA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D23-DEF9-4433-9787-E01EC9F14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86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FC2-88DF-4EAD-AFF2-8EE89E407DA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D23-DEF9-4433-9787-E01EC9F14FF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83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FC2-88DF-4EAD-AFF2-8EE89E407DA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D23-DEF9-4433-9787-E01EC9F14FF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58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FC2-88DF-4EAD-AFF2-8EE89E407DA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D23-DEF9-4433-9787-E01EC9F14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78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FC2-88DF-4EAD-AFF2-8EE89E407DA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D23-DEF9-4433-9787-E01EC9F14FF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43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AFC2-88DF-4EAD-AFF2-8EE89E407DA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D23-DEF9-4433-9787-E01EC9F14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64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9CAFC2-88DF-4EAD-AFF2-8EE89E407DAC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64AD23-DEF9-4433-9787-E01EC9F14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1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kr-61.r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k.ru/ckr.persianovskii" TargetMode="External"/><Relationship Id="rId5" Type="http://schemas.openxmlformats.org/officeDocument/2006/relationships/hyperlink" Target="https://vk.com/ckr_persianovskii" TargetMode="External"/><Relationship Id="rId4" Type="http://schemas.openxmlformats.org/officeDocument/2006/relationships/hyperlink" Target="https://www.instagram.com/ckr_persianovski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9F6B4-638C-4906-B607-354D84F8E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684871"/>
            <a:ext cx="7093047" cy="1701793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Едем в Центр культурного развития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48AE74-6BC1-4BCE-98E6-94C19F3D3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515533"/>
          </a:xfrm>
        </p:spPr>
        <p:txBody>
          <a:bodyPr>
            <a:noAutofit/>
          </a:bodyPr>
          <a:lstStyle/>
          <a:p>
            <a:r>
              <a:rPr lang="ru-RU" sz="3200" dirty="0"/>
              <a:t>Доступность  услуг жителям пенсионного возраста и маломобильным группам населения.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0ECE30-76F0-4D1B-B3D4-4F435AF9F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47" y="72193"/>
            <a:ext cx="3552444" cy="20848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F966BE-57B7-41E1-BF3B-B47CCC9CF944}"/>
              </a:ext>
            </a:extLst>
          </p:cNvPr>
          <p:cNvPicPr/>
          <p:nvPr/>
        </p:nvPicPr>
        <p:blipFill>
          <a:blip r:embed="rId3" cstate="print"/>
          <a:srcRect t="5128" b="4843"/>
          <a:stretch>
            <a:fillRect/>
          </a:stretch>
        </p:blipFill>
        <p:spPr bwMode="auto">
          <a:xfrm>
            <a:off x="8578515" y="72193"/>
            <a:ext cx="3420538" cy="208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314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6C60AF-F40E-49B8-AC2E-C969F343E6BB}"/>
              </a:ext>
            </a:extLst>
          </p:cNvPr>
          <p:cNvSpPr/>
          <p:nvPr/>
        </p:nvSpPr>
        <p:spPr>
          <a:xfrm>
            <a:off x="1781357" y="435150"/>
            <a:ext cx="8629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Этапы реализации проекта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87B0B63-87E7-4D17-9FEB-C72A6B8A5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2277832"/>
              </p:ext>
            </p:extLst>
          </p:nvPr>
        </p:nvGraphicFramePr>
        <p:xfrm>
          <a:off x="618979" y="1491175"/>
          <a:ext cx="10775852" cy="4647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F6DC18-BE4E-41AF-B4D4-542551BA28D6}"/>
              </a:ext>
            </a:extLst>
          </p:cNvPr>
          <p:cNvSpPr/>
          <p:nvPr/>
        </p:nvSpPr>
        <p:spPr>
          <a:xfrm>
            <a:off x="1188064" y="5215003"/>
            <a:ext cx="6692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01.12.2021 – 30.11.2022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694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6C60AF-F40E-49B8-AC2E-C969F343E6BB}"/>
              </a:ext>
            </a:extLst>
          </p:cNvPr>
          <p:cNvSpPr/>
          <p:nvPr/>
        </p:nvSpPr>
        <p:spPr>
          <a:xfrm>
            <a:off x="1781357" y="435150"/>
            <a:ext cx="8629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Этапы реализации проекта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87B0B63-87E7-4D17-9FEB-C72A6B8A5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7182923"/>
              </p:ext>
            </p:extLst>
          </p:nvPr>
        </p:nvGraphicFramePr>
        <p:xfrm>
          <a:off x="618979" y="1491175"/>
          <a:ext cx="10775852" cy="4647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F6DC18-BE4E-41AF-B4D4-542551BA28D6}"/>
              </a:ext>
            </a:extLst>
          </p:cNvPr>
          <p:cNvSpPr/>
          <p:nvPr/>
        </p:nvSpPr>
        <p:spPr>
          <a:xfrm>
            <a:off x="1162416" y="5215003"/>
            <a:ext cx="6744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01.09.2021 – 30.11.2022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328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725850" y="1643469"/>
            <a:ext cx="642982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приезд в ЦКР— это культурно значимое событие и тёплая встреча с друзьями.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Еженедельные мероприятия проекта имеют и важный социальный эффект. Ведь развитие местного сообщества и укрепление его традиций – перспективный путь развития народной культуры, процветания сельской местности.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C:\Users\lenovo\Desktop\d32cf086-dbe0-4daf-82ca-befa4d634eea.jpg"/>
          <p:cNvPicPr>
            <a:picLocks noChangeAspect="1" noChangeArrowheads="1"/>
          </p:cNvPicPr>
          <p:nvPr/>
        </p:nvPicPr>
        <p:blipFill>
          <a:blip r:embed="rId2" cstate="print"/>
          <a:srcRect t="3773"/>
          <a:stretch>
            <a:fillRect/>
          </a:stretch>
        </p:blipFill>
        <p:spPr bwMode="auto">
          <a:xfrm>
            <a:off x="1001152" y="0"/>
            <a:ext cx="32783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Сайт Центра культурного развития п. Персианов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891" y="853219"/>
            <a:ext cx="3667415" cy="2663703"/>
          </a:xfrm>
          <a:prstGeom prst="rect">
            <a:avLst/>
          </a:prstGeom>
          <a:noFill/>
        </p:spPr>
      </p:pic>
      <p:sp>
        <p:nvSpPr>
          <p:cNvPr id="3" name="Стрелка: вправо 6">
            <a:extLst>
              <a:ext uri="{FF2B5EF4-FFF2-40B4-BE49-F238E27FC236}">
                <a16:creationId xmlns:a16="http://schemas.microsoft.com/office/drawing/2014/main" id="{17A8BE44-606B-4FD6-973C-F2B7BECE3E1D}"/>
              </a:ext>
            </a:extLst>
          </p:cNvPr>
          <p:cNvSpPr/>
          <p:nvPr/>
        </p:nvSpPr>
        <p:spPr>
          <a:xfrm rot="1558844">
            <a:off x="4705175" y="1305265"/>
            <a:ext cx="5035842" cy="1548451"/>
          </a:xfrm>
          <a:prstGeom prst="rightArrow">
            <a:avLst>
              <a:gd name="adj1" fmla="val 50000"/>
              <a:gd name="adj2" fmla="val 82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контакты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983545" y="3722934"/>
            <a:ext cx="85953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Официальном сайте МБУ «ЦКР»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https://ckr-61.ru/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социальных сетях: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https://www.instagram.com/ckr_persianovskii/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https://vk.com/ckr_persianovskii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https://ok.ru/ckr.persianovskii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1EC5BE8C-6AB3-4A20-BED0-0975FAB49430}"/>
              </a:ext>
            </a:extLst>
          </p:cNvPr>
          <p:cNvSpPr/>
          <p:nvPr/>
        </p:nvSpPr>
        <p:spPr>
          <a:xfrm rot="1386812">
            <a:off x="6445243" y="902939"/>
            <a:ext cx="5102374" cy="1242021"/>
          </a:xfrm>
          <a:prstGeom prst="rightArrow">
            <a:avLst>
              <a:gd name="adj1" fmla="val 50000"/>
              <a:gd name="adj2" fmla="val 119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125745-5252-459B-A1FD-2D8553481A9B}"/>
              </a:ext>
            </a:extLst>
          </p:cNvPr>
          <p:cNvSpPr txBox="1"/>
          <p:nvPr/>
        </p:nvSpPr>
        <p:spPr>
          <a:xfrm>
            <a:off x="6191989" y="2605101"/>
            <a:ext cx="48780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0510" algn="just"/>
            <a:r>
              <a:rPr lang="ru-RU" dirty="0">
                <a:solidFill>
                  <a:srgbClr val="000000"/>
                </a:solidFill>
                <a:latin typeface="Arial Nova Light" panose="020B0304020202020204" pitchFamily="34" charset="0"/>
                <a:ea typeface="Calibri" panose="020F0502020204030204" pitchFamily="34" charset="0"/>
              </a:rPr>
              <a:t>Октябрьский р</a:t>
            </a:r>
            <a:r>
              <a:rPr lang="ru-RU" sz="1800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айон Ростовской области имеет:</a:t>
            </a:r>
          </a:p>
          <a:p>
            <a:pPr marL="285750" indent="-285750" algn="just">
              <a:buFontTx/>
              <a:buChar char="-"/>
            </a:pPr>
            <a:r>
              <a:rPr lang="ru-RU" sz="1800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большую протяженность, </a:t>
            </a:r>
          </a:p>
          <a:p>
            <a:pPr marL="285750" indent="-285750" algn="just">
              <a:buFontTx/>
              <a:buChar char="-"/>
            </a:pPr>
            <a:r>
              <a:rPr lang="ru-RU" sz="1800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площадь района 1999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кв.км</a:t>
            </a:r>
            <a:r>
              <a:rPr lang="ru-RU" sz="1800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., </a:t>
            </a:r>
          </a:p>
          <a:p>
            <a:pPr marL="285750" indent="-285750" algn="just">
              <a:buFontTx/>
              <a:buChar char="-"/>
            </a:pPr>
            <a:r>
              <a:rPr lang="ru-RU" sz="1800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много отдаленных малых населенных пунктов. 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В современных реалиях, жители удаленных территорий Октябрьского района не имеют возможности воспользоваться услугами, которые предоставляет Центр культурного развития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п.Персиановский</a:t>
            </a:r>
            <a:r>
              <a:rPr lang="ru-RU" sz="1800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. </a:t>
            </a:r>
          </a:p>
          <a:p>
            <a:pPr indent="270510" algn="just"/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D499CF-CDAF-4858-8203-8799A4ED8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54" y="981520"/>
            <a:ext cx="5394624" cy="5335621"/>
          </a:xfrm>
          <a:prstGeom prst="rect">
            <a:avLst/>
          </a:prstGeom>
        </p:spPr>
      </p:pic>
      <p:sp>
        <p:nvSpPr>
          <p:cNvPr id="8" name="Сердце 7">
            <a:extLst>
              <a:ext uri="{FF2B5EF4-FFF2-40B4-BE49-F238E27FC236}">
                <a16:creationId xmlns:a16="http://schemas.microsoft.com/office/drawing/2014/main" id="{696AB582-0769-4226-AF17-6D3D16491D2A}"/>
              </a:ext>
            </a:extLst>
          </p:cNvPr>
          <p:cNvSpPr/>
          <p:nvPr/>
        </p:nvSpPr>
        <p:spPr>
          <a:xfrm>
            <a:off x="2437798" y="2983831"/>
            <a:ext cx="1046747" cy="8903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ЦКР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8B088E3C-7128-47EA-B0F7-A00E0EA89B19}"/>
              </a:ext>
            </a:extLst>
          </p:cNvPr>
          <p:cNvSpPr/>
          <p:nvPr/>
        </p:nvSpPr>
        <p:spPr>
          <a:xfrm rot="14393897">
            <a:off x="4365231" y="1524670"/>
            <a:ext cx="594134" cy="2242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/>
              <a:t>49 км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D7FC5005-35A4-4F06-BC05-650F1EB4C355}"/>
              </a:ext>
            </a:extLst>
          </p:cNvPr>
          <p:cNvSpPr/>
          <p:nvPr/>
        </p:nvSpPr>
        <p:spPr>
          <a:xfrm rot="19083863">
            <a:off x="3042622" y="1739787"/>
            <a:ext cx="2871809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62 км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3729911D-1AF1-45D1-8E8A-3D3CE1C5A7D5}"/>
              </a:ext>
            </a:extLst>
          </p:cNvPr>
          <p:cNvSpPr/>
          <p:nvPr/>
        </p:nvSpPr>
        <p:spPr>
          <a:xfrm rot="20975770">
            <a:off x="3042099" y="4116422"/>
            <a:ext cx="491359" cy="1819379"/>
          </a:xfrm>
          <a:prstGeom prst="downArrow">
            <a:avLst>
              <a:gd name="adj1" fmla="val 5456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600" dirty="0"/>
              <a:t>25 км</a:t>
            </a:r>
          </a:p>
        </p:txBody>
      </p:sp>
      <p:sp>
        <p:nvSpPr>
          <p:cNvPr id="13" name="Стрелка: влево 12">
            <a:extLst>
              <a:ext uri="{FF2B5EF4-FFF2-40B4-BE49-F238E27FC236}">
                <a16:creationId xmlns:a16="http://schemas.microsoft.com/office/drawing/2014/main" id="{C2C72774-E872-4FA3-89B5-DACD7EB28A34}"/>
              </a:ext>
            </a:extLst>
          </p:cNvPr>
          <p:cNvSpPr/>
          <p:nvPr/>
        </p:nvSpPr>
        <p:spPr>
          <a:xfrm rot="2458148">
            <a:off x="1036960" y="2191641"/>
            <a:ext cx="1714717" cy="4692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30 км</a:t>
            </a:r>
          </a:p>
        </p:txBody>
      </p:sp>
    </p:spTree>
    <p:extLst>
      <p:ext uri="{BB962C8B-B14F-4D97-AF65-F5344CB8AC3E}">
        <p14:creationId xmlns:p14="http://schemas.microsoft.com/office/powerpoint/2010/main" val="238902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96068A-D3AC-4BCD-A02E-44BAC4A5356E}"/>
              </a:ext>
            </a:extLst>
          </p:cNvPr>
          <p:cNvSpPr txBox="1"/>
          <p:nvPr/>
        </p:nvSpPr>
        <p:spPr>
          <a:xfrm>
            <a:off x="5759354" y="3265508"/>
            <a:ext cx="567337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Организация досуга граждан пенсионного возраста и других маломобильных групп населения отдаленных населенных пунктов </a:t>
            </a:r>
          </a:p>
          <a:p>
            <a:pPr algn="ctr"/>
            <a:r>
              <a:rPr lang="ru-RU" sz="2800" dirty="0"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Октябрьского сельского района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8581DD8-187B-4E35-8CF3-DFCF6EF90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672" y="661763"/>
            <a:ext cx="1933886" cy="244781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4DA0187-7DCD-4D3F-ADA6-AAAC9D562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100000" l="6719" r="914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6" y="2743404"/>
            <a:ext cx="5811254" cy="326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68FEE0-80B4-48FE-B8EE-C7BBD543DD0A}"/>
              </a:ext>
            </a:extLst>
          </p:cNvPr>
          <p:cNvSpPr txBox="1"/>
          <p:nvPr/>
        </p:nvSpPr>
        <p:spPr>
          <a:xfrm rot="267125">
            <a:off x="3927785" y="3030961"/>
            <a:ext cx="75398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ЦКР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17A8BE44-606B-4FD6-973C-F2B7BECE3E1D}"/>
              </a:ext>
            </a:extLst>
          </p:cNvPr>
          <p:cNvSpPr/>
          <p:nvPr/>
        </p:nvSpPr>
        <p:spPr>
          <a:xfrm>
            <a:off x="982639" y="832513"/>
            <a:ext cx="7683689" cy="1801505"/>
          </a:xfrm>
          <a:prstGeom prst="rightArrow">
            <a:avLst>
              <a:gd name="adj1" fmla="val 50000"/>
              <a:gd name="adj2" fmla="val 89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71418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AA8632-DA3E-4515-9CD2-CE50AF0FBC0F}"/>
              </a:ext>
            </a:extLst>
          </p:cNvPr>
          <p:cNvSpPr txBox="1"/>
          <p:nvPr/>
        </p:nvSpPr>
        <p:spPr>
          <a:xfrm>
            <a:off x="0" y="471605"/>
            <a:ext cx="5622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Задачи проекта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AF23016-A5BE-4881-91C0-D6DA9BA4B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677313"/>
              </p:ext>
            </p:extLst>
          </p:nvPr>
        </p:nvGraphicFramePr>
        <p:xfrm>
          <a:off x="754417" y="1302602"/>
          <a:ext cx="9736919" cy="5003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361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157E277-1497-45D9-AAF6-15676A0121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7119673"/>
              </p:ext>
            </p:extLst>
          </p:nvPr>
        </p:nvGraphicFramePr>
        <p:xfrm>
          <a:off x="873457" y="736979"/>
          <a:ext cx="10304059" cy="540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9425FD-00D2-4B15-92E6-017EEBD74C40}"/>
              </a:ext>
            </a:extLst>
          </p:cNvPr>
          <p:cNvSpPr/>
          <p:nvPr/>
        </p:nvSpPr>
        <p:spPr>
          <a:xfrm>
            <a:off x="1574633" y="2619509"/>
            <a:ext cx="92111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Количественные показатели</a:t>
            </a:r>
          </a:p>
        </p:txBody>
      </p:sp>
      <p:pic>
        <p:nvPicPr>
          <p:cNvPr id="1026" name="Picture 2" descr="Фольклорный праздник «Добрый блин».">
            <a:extLst>
              <a:ext uri="{FF2B5EF4-FFF2-40B4-BE49-F238E27FC236}">
                <a16:creationId xmlns:a16="http://schemas.microsoft.com/office/drawing/2014/main" id="{39CD242E-5FFA-4F94-BFE8-7B680FD61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6" y="248650"/>
            <a:ext cx="3218543" cy="150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«Когда часы 12 бьют».  Новогодняя театрализованная сказка.">
            <a:extLst>
              <a:ext uri="{FF2B5EF4-FFF2-40B4-BE49-F238E27FC236}">
                <a16:creationId xmlns:a16="http://schemas.microsoft.com/office/drawing/2014/main" id="{D2342069-8408-4D2C-A614-67E3E0D83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738" y="4921554"/>
            <a:ext cx="3648929" cy="170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«Кулоны из эпоксидной смолы».  Мастер-класс от Екатерины Сергеевны.">
            <a:extLst>
              <a:ext uri="{FF2B5EF4-FFF2-40B4-BE49-F238E27FC236}">
                <a16:creationId xmlns:a16="http://schemas.microsoft.com/office/drawing/2014/main" id="{C7D84344-629D-4E86-9A8F-CDA100DB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483" y="231340"/>
            <a:ext cx="3371185" cy="15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«Вкусно, национально».  Кулинарный флэшмоб.">
            <a:extLst>
              <a:ext uri="{FF2B5EF4-FFF2-40B4-BE49-F238E27FC236}">
                <a16:creationId xmlns:a16="http://schemas.microsoft.com/office/drawing/2014/main" id="{8179DD68-C451-456A-8EA8-E13443988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4" y="4921555"/>
            <a:ext cx="3648928" cy="170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39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CA6B33-02A0-492A-B3EF-14E547F75A01}"/>
              </a:ext>
            </a:extLst>
          </p:cNvPr>
          <p:cNvSpPr/>
          <p:nvPr/>
        </p:nvSpPr>
        <p:spPr>
          <a:xfrm>
            <a:off x="736978" y="623797"/>
            <a:ext cx="47221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Качественные показатели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0F229E6-AFD6-4CDF-AAC1-30C6325D4882}"/>
              </a:ext>
            </a:extLst>
          </p:cNvPr>
          <p:cNvSpPr/>
          <p:nvPr/>
        </p:nvSpPr>
        <p:spPr>
          <a:xfrm>
            <a:off x="8629933" y="736979"/>
            <a:ext cx="2647666" cy="2402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Расширение круга общения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936B1A4-EC64-45B9-9F20-31F468151951}"/>
              </a:ext>
            </a:extLst>
          </p:cNvPr>
          <p:cNvSpPr/>
          <p:nvPr/>
        </p:nvSpPr>
        <p:spPr>
          <a:xfrm>
            <a:off x="5650177" y="655091"/>
            <a:ext cx="3535910" cy="339829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знакомление с традиционными народными ремеслами, сохранение и развитие культурного наследия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AE224BB-78D7-4673-8C45-59CB0AD2EA98}"/>
              </a:ext>
            </a:extLst>
          </p:cNvPr>
          <p:cNvSpPr/>
          <p:nvPr/>
        </p:nvSpPr>
        <p:spPr>
          <a:xfrm>
            <a:off x="3005913" y="2325238"/>
            <a:ext cx="2815992" cy="2569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ворческое самовыражение и творческая самореализация людей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26AC511-550A-4445-B9CB-0F63332AF1C8}"/>
              </a:ext>
            </a:extLst>
          </p:cNvPr>
          <p:cNvSpPr/>
          <p:nvPr/>
        </p:nvSpPr>
        <p:spPr>
          <a:xfrm>
            <a:off x="7947549" y="2934269"/>
            <a:ext cx="3612105" cy="3562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оздание дополнительных условий для улучшения качества жизни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граждан пенсионного возраста и других маломобильных групп населения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56E1A5-42C9-4CB8-939B-6C420E2C5A4A}"/>
              </a:ext>
            </a:extLst>
          </p:cNvPr>
          <p:cNvSpPr/>
          <p:nvPr/>
        </p:nvSpPr>
        <p:spPr>
          <a:xfrm>
            <a:off x="345752" y="3346819"/>
            <a:ext cx="3330055" cy="3095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Повышение качества предоставляемых услуг ЦКР путем привлечения добровольческой деятельности специалистов, волонтеров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758DAD8-3793-4DDC-B2EA-1DA355132231}"/>
              </a:ext>
            </a:extLst>
          </p:cNvPr>
          <p:cNvSpPr/>
          <p:nvPr/>
        </p:nvSpPr>
        <p:spPr>
          <a:xfrm>
            <a:off x="5283963" y="3429000"/>
            <a:ext cx="3002508" cy="2709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активности в социально-общественной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40230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6C60AF-F40E-49B8-AC2E-C969F343E6BB}"/>
              </a:ext>
            </a:extLst>
          </p:cNvPr>
          <p:cNvSpPr/>
          <p:nvPr/>
        </p:nvSpPr>
        <p:spPr>
          <a:xfrm>
            <a:off x="1781357" y="435150"/>
            <a:ext cx="8629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Этапы реализации проекта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87B0B63-87E7-4D17-9FEB-C72A6B8A5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1366165"/>
              </p:ext>
            </p:extLst>
          </p:nvPr>
        </p:nvGraphicFramePr>
        <p:xfrm>
          <a:off x="618979" y="1491175"/>
          <a:ext cx="10775852" cy="4647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F6DC18-BE4E-41AF-B4D4-542551BA28D6}"/>
              </a:ext>
            </a:extLst>
          </p:cNvPr>
          <p:cNvSpPr/>
          <p:nvPr/>
        </p:nvSpPr>
        <p:spPr>
          <a:xfrm>
            <a:off x="1162416" y="5215003"/>
            <a:ext cx="6744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01.09.2021 – 30.11.2022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0872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6C60AF-F40E-49B8-AC2E-C969F343E6BB}"/>
              </a:ext>
            </a:extLst>
          </p:cNvPr>
          <p:cNvSpPr/>
          <p:nvPr/>
        </p:nvSpPr>
        <p:spPr>
          <a:xfrm>
            <a:off x="1781357" y="435150"/>
            <a:ext cx="8629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Этапы реализации проекта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87B0B63-87E7-4D17-9FEB-C72A6B8A5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4204281"/>
              </p:ext>
            </p:extLst>
          </p:nvPr>
        </p:nvGraphicFramePr>
        <p:xfrm>
          <a:off x="618979" y="1491175"/>
          <a:ext cx="10775852" cy="4647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F6DC18-BE4E-41AF-B4D4-542551BA28D6}"/>
              </a:ext>
            </a:extLst>
          </p:cNvPr>
          <p:cNvSpPr/>
          <p:nvPr/>
        </p:nvSpPr>
        <p:spPr>
          <a:xfrm>
            <a:off x="1188064" y="5215003"/>
            <a:ext cx="6692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01.12.2021 – 30.11.2022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1367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6C60AF-F40E-49B8-AC2E-C969F343E6BB}"/>
              </a:ext>
            </a:extLst>
          </p:cNvPr>
          <p:cNvSpPr/>
          <p:nvPr/>
        </p:nvSpPr>
        <p:spPr>
          <a:xfrm>
            <a:off x="1781357" y="435150"/>
            <a:ext cx="8629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Этапы реализации проекта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87B0B63-87E7-4D17-9FEB-C72A6B8A5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78256"/>
              </p:ext>
            </p:extLst>
          </p:nvPr>
        </p:nvGraphicFramePr>
        <p:xfrm>
          <a:off x="618979" y="1491175"/>
          <a:ext cx="10775852" cy="4647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F6DC18-BE4E-41AF-B4D4-542551BA28D6}"/>
              </a:ext>
            </a:extLst>
          </p:cNvPr>
          <p:cNvSpPr/>
          <p:nvPr/>
        </p:nvSpPr>
        <p:spPr>
          <a:xfrm>
            <a:off x="1213712" y="5215003"/>
            <a:ext cx="6641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01.11.2021 – 30.11.2022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4076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2410</TotalTime>
  <Words>761</Words>
  <Application>Microsoft Office PowerPoint</Application>
  <PresentationFormat>Широкоэкранный</PresentationFormat>
  <Paragraphs>70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Nova Light</vt:lpstr>
      <vt:lpstr>Garamond</vt:lpstr>
      <vt:lpstr>Times New Roman</vt:lpstr>
      <vt:lpstr>Натуральные материалы</vt:lpstr>
      <vt:lpstr>Едем в Центр культурного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Едем в Центр культурного развития.</dc:title>
  <dc:creator>USER</dc:creator>
  <cp:lastModifiedBy>USER</cp:lastModifiedBy>
  <cp:revision>6</cp:revision>
  <dcterms:created xsi:type="dcterms:W3CDTF">2021-07-21T10:04:58Z</dcterms:created>
  <dcterms:modified xsi:type="dcterms:W3CDTF">2021-07-27T09:16:58Z</dcterms:modified>
</cp:coreProperties>
</file>