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2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5068A-9E96-49A7-9F2E-3D45C411B9B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AEDDF-CA1E-4F78-BECB-C03232C39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295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AEDDF-CA1E-4F78-BECB-C03232C395F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56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AEDDF-CA1E-4F78-BECB-C03232C395F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68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B828-2FA6-4FCC-8245-F8E13C471587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6499-A0B3-4C41-A299-4F05C8FB8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89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B828-2FA6-4FCC-8245-F8E13C471587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6499-A0B3-4C41-A299-4F05C8FB8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38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B828-2FA6-4FCC-8245-F8E13C471587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6499-A0B3-4C41-A299-4F05C8FB8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67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B828-2FA6-4FCC-8245-F8E13C471587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6499-A0B3-4C41-A299-4F05C8FB8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86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B828-2FA6-4FCC-8245-F8E13C471587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6499-A0B3-4C41-A299-4F05C8FB8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87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B828-2FA6-4FCC-8245-F8E13C471587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6499-A0B3-4C41-A299-4F05C8FB8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9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B828-2FA6-4FCC-8245-F8E13C471587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6499-A0B3-4C41-A299-4F05C8FB8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51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B828-2FA6-4FCC-8245-F8E13C471587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6499-A0B3-4C41-A299-4F05C8FB8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0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B828-2FA6-4FCC-8245-F8E13C471587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6499-A0B3-4C41-A299-4F05C8FB8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0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B828-2FA6-4FCC-8245-F8E13C471587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6499-A0B3-4C41-A299-4F05C8FB8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B828-2FA6-4FCC-8245-F8E13C471587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6499-A0B3-4C41-A299-4F05C8FB8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08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AB828-2FA6-4FCC-8245-F8E13C471587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36499-A0B3-4C41-A299-4F05C8FB8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64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Вишневый сад. Чехов Антон Павл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Вишневый сад. Чехов Антон Павлович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0"/>
            <a:ext cx="7645400" cy="7002463"/>
          </a:xfrm>
          <a:prstGeom prst="rect">
            <a:avLst/>
          </a:prstGeom>
        </p:spPr>
      </p:pic>
      <p:sp>
        <p:nvSpPr>
          <p:cNvPr id="10" name="AutoShape 16" descr="Вишневый сад, Антон Чехов – слушать онлайн или скачать mp3 на ЛитРес"/>
          <p:cNvSpPr>
            <a:spLocks noGrp="1" noChangeAspect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543801" y="1066800"/>
            <a:ext cx="4648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   </a:t>
            </a:r>
            <a:r>
              <a:rPr lang="ru-RU" sz="3200" i="1" dirty="0" smtClean="0"/>
              <a:t>О чем эта книга? помещица Раневская приезжает из Парижа в  имение своего детства , которое выставляют  на аукцион за долги. Раневская в ужасе :для нее дом и сад полны сентиментальных воспоминаний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70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рошшшш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0675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9161" y="516194"/>
            <a:ext cx="391323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Жан </a:t>
            </a:r>
            <a:r>
              <a:rPr lang="ru-RU" sz="2800" i="1" dirty="0" err="1" smtClean="0"/>
              <a:t>Вальжан</a:t>
            </a:r>
            <a:r>
              <a:rPr lang="ru-RU" sz="2800" i="1" dirty="0" smtClean="0"/>
              <a:t> главный герой романа Виктора Гюго. Бывший каторжник ,осужденный на  пять лет за кражу хлеба для семьи своей сестры и отбывший с учетом  последующих осуждений  в общей сложности на девятнадцать лет</a:t>
            </a:r>
            <a:r>
              <a:rPr lang="ru-RU" sz="2800" dirty="0" smtClean="0"/>
              <a:t>.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4568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43600" cy="1325563"/>
          </a:xfrm>
        </p:spPr>
        <p:txBody>
          <a:bodyPr/>
          <a:lstStyle/>
          <a:p>
            <a:r>
              <a:rPr lang="ru-RU" dirty="0" smtClean="0"/>
              <a:t>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762491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58250" y="365125"/>
            <a:ext cx="28667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Книга «хождение по мукам» А.Н. Толстого окончательно была завершена 1941 году. Книга представляет собой трилогию, повествующую  о судьбе русской интеллигенции непосредственно перед, во время и после событий 1917 года.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51366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39929" cy="1325563"/>
          </a:xfrm>
        </p:spPr>
        <p:txBody>
          <a:bodyPr/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141110" y="663677"/>
            <a:ext cx="40508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Медицинский эксперимент по превращению собаки в человека ,выходит из под контроля. Осознав свою ошибку, профессор возвращает все на круги своя.</a:t>
            </a:r>
            <a:endParaRPr lang="ru-RU" sz="2800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7589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07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08639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08211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14361" y="536526"/>
            <a:ext cx="382523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Художественное произведение, написанное Борисом Васильевым , о судьбах пяти самоотверженных девушек зенитчиц, и их командира во время Великой Отечественной войны. Первая публикация повести состоялась в журнале «Юность» в 1969.г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027454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41723" cy="1325563"/>
          </a:xfrm>
        </p:spPr>
        <p:txBody>
          <a:bodyPr/>
          <a:lstStyle/>
          <a:p>
            <a:r>
              <a:rPr lang="ru-RU" dirty="0" smtClean="0"/>
              <a:t>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7064679" cy="7079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7315199" y="1114816"/>
            <a:ext cx="39206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Сюжет действия книги происходит в 1960 х годах в деревне Матера, расположенной на острове посередине реки Ангара. В связи со строительством Братской ГЭС деревня должна быть затоплена, а жители переселены. Многие люди не хотят оставлять </a:t>
            </a:r>
            <a:r>
              <a:rPr lang="ru-RU" sz="2000" i="1" dirty="0" err="1" smtClean="0"/>
              <a:t>Матеру</a:t>
            </a:r>
            <a:r>
              <a:rPr lang="ru-RU" sz="2000" i="1" dirty="0" smtClean="0"/>
              <a:t> где провели всю свою жизнь.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643816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725438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789474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41724" y="1265129"/>
            <a:ext cx="30780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Студент – медик отрицал дружбу , любовь, никого не уважал , из- за чего потерял друга , и любимую, а старшие невзлюбили его. Отвергнутый обществом он поселился у стариков и умер, никем не понятый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42663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36299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752475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10805" y="603014"/>
            <a:ext cx="382184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центре событий романа  врач и поэт Юрий Андреевич Живаго. Действия сюжета разворачиваются между революцией  1905 </a:t>
            </a:r>
            <a:r>
              <a:rPr lang="ru-RU" sz="2400" smtClean="0"/>
              <a:t>года  и гражданской </a:t>
            </a:r>
            <a:r>
              <a:rPr lang="ru-RU" sz="2400" dirty="0" smtClean="0"/>
              <a:t>войной . Одновременно писатель размышляет на философские темы: о смерти , любви , религии и роли революции в  людских судьбах.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2632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298</Words>
  <Application>Microsoft Office PowerPoint</Application>
  <PresentationFormat>Широкоэкранный</PresentationFormat>
  <Paragraphs>14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рошшшш</vt:lpstr>
      <vt:lpstr>о</vt:lpstr>
      <vt:lpstr>и</vt:lpstr>
      <vt:lpstr>Презентация PowerPoint</vt:lpstr>
      <vt:lpstr>р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19</cp:revision>
  <dcterms:created xsi:type="dcterms:W3CDTF">2024-07-24T07:51:42Z</dcterms:created>
  <dcterms:modified xsi:type="dcterms:W3CDTF">2024-07-24T09:50:36Z</dcterms:modified>
</cp:coreProperties>
</file>